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8" y="-6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8A16-F58A-4D8E-ADEF-AFA9A743C390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ABD6-B337-4B0E-B697-54FEB21EE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8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8A16-F58A-4D8E-ADEF-AFA9A743C390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ABD6-B337-4B0E-B697-54FEB21EE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0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8A16-F58A-4D8E-ADEF-AFA9A743C390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ABD6-B337-4B0E-B697-54FEB21EE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6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8A16-F58A-4D8E-ADEF-AFA9A743C390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ABD6-B337-4B0E-B697-54FEB21EE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94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8A16-F58A-4D8E-ADEF-AFA9A743C390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ABD6-B337-4B0E-B697-54FEB21EE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86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8A16-F58A-4D8E-ADEF-AFA9A743C390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ABD6-B337-4B0E-B697-54FEB21EE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4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8A16-F58A-4D8E-ADEF-AFA9A743C390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ABD6-B337-4B0E-B697-54FEB21EE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83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8A16-F58A-4D8E-ADEF-AFA9A743C390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ABD6-B337-4B0E-B697-54FEB21EE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45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8A16-F58A-4D8E-ADEF-AFA9A743C390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ABD6-B337-4B0E-B697-54FEB21EE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6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8A16-F58A-4D8E-ADEF-AFA9A743C390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ABD6-B337-4B0E-B697-54FEB21EE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81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8A16-F58A-4D8E-ADEF-AFA9A743C390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ABD6-B337-4B0E-B697-54FEB21EE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4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8A16-F58A-4D8E-ADEF-AFA9A743C390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6ABD6-B337-4B0E-B697-54FEB21EE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9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ㅁㄴㅇㄹ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45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ㅁㄴㅇㄹ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ㅁㄴㅇㄹ</dc:title>
  <dc:creator>Customer</dc:creator>
  <cp:lastModifiedBy>Customer</cp:lastModifiedBy>
  <cp:revision>1</cp:revision>
  <dcterms:created xsi:type="dcterms:W3CDTF">2018-08-09T06:06:31Z</dcterms:created>
  <dcterms:modified xsi:type="dcterms:W3CDTF">2018-08-09T06:07:09Z</dcterms:modified>
</cp:coreProperties>
</file>