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2" r:id="rId2"/>
    <p:sldId id="267" r:id="rId3"/>
    <p:sldId id="268" r:id="rId4"/>
    <p:sldId id="269" r:id="rId5"/>
    <p:sldId id="259" r:id="rId6"/>
    <p:sldId id="263" r:id="rId7"/>
    <p:sldId id="264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5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1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1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1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0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8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19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9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3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A27E1C-758B-4770-9ECC-0229A10723EF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EDF70F-964E-4EAD-826D-6EFC728A7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unmoo/TeamProject_Insurance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171" y="1190170"/>
            <a:ext cx="10515600" cy="2496457"/>
          </a:xfrm>
        </p:spPr>
        <p:txBody>
          <a:bodyPr/>
          <a:lstStyle/>
          <a:p>
            <a:r>
              <a:rPr lang="en-US" altLang="ko-KR" b="1" dirty="0" err="1" smtClean="0"/>
              <a:t>TeamProject_Insurance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보험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63386" y="4049485"/>
            <a:ext cx="10758714" cy="2011363"/>
          </a:xfrm>
        </p:spPr>
        <p:txBody>
          <a:bodyPr/>
          <a:lstStyle/>
          <a:p>
            <a:r>
              <a:rPr lang="ko-KR" altLang="en-US" dirty="0" smtClean="0">
                <a:hlinkClick r:id="rId3"/>
              </a:rPr>
              <a:t>프로젝트 깃 주소</a:t>
            </a:r>
            <a:endParaRPr lang="en-US" altLang="ko-KR" dirty="0" smtClean="0">
              <a:hlinkClick r:id="rId3"/>
            </a:endParaRPr>
          </a:p>
          <a:p>
            <a:r>
              <a:rPr lang="en-US" altLang="ko-KR" dirty="0" smtClean="0">
                <a:hlinkClick r:id="rId3"/>
              </a:rPr>
              <a:t>https://github.com/ssunmoo/TeamProject_Insurance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3966"/>
            <a:ext cx="10515600" cy="13255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및 선정이유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20000"/>
          </a:bodyPr>
          <a:lstStyle/>
          <a:p>
            <a:pPr algn="ctr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z="2400" b="1" spc="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 험 가 입</a:t>
            </a:r>
          </a:p>
          <a:p>
            <a:pPr marL="0" indent="0">
              <a:buNone/>
            </a:pPr>
            <a:endParaRPr lang="en-US" altLang="ko-KR" dirty="0">
              <a:solidFill>
                <a:schemeClr val="bg2">
                  <a:lumMod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</a:p>
          <a:p>
            <a:pPr marL="457200" indent="-457200" algn="ctr">
              <a:buFont typeface="+mj-ea"/>
              <a:buAutoNum type="circleNumDbPlain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	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김경주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algn="ctr">
              <a:buFont typeface="+mj-ea"/>
              <a:buAutoNum type="circleNumDbPlain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	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허혜영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algn="ctr">
              <a:buFont typeface="+mj-ea"/>
              <a:buAutoNum type="circleNumDbPlain"/>
            </a:pP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윤상진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 algn="ctr">
              <a:buFont typeface="+mj-ea"/>
              <a:buAutoNum type="circleNumDbPlain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성지혜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20000"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선정이유 </a:t>
            </a:r>
            <a:r>
              <a:rPr lang="en-US" altLang="ko-KR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smtClean="0"/>
              <a:t>MVC </a:t>
            </a:r>
            <a:r>
              <a:rPr lang="ko-KR" altLang="en-US" sz="1600" b="1" dirty="0"/>
              <a:t>설계 및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연결을 직접 구현해 봄으로써 </a:t>
            </a:r>
            <a:r>
              <a:rPr lang="en-US" altLang="ko-KR" sz="1600" b="1" dirty="0"/>
              <a:t>JAVA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의 연결 구조에 대한 </a:t>
            </a:r>
            <a:r>
              <a:rPr lang="ko-KR" altLang="en-US" sz="1600" b="1" dirty="0" smtClean="0"/>
              <a:t>이해도를 </a:t>
            </a:r>
            <a:r>
              <a:rPr lang="ko-KR" altLang="en-US" sz="1600" b="1" dirty="0"/>
              <a:t>높일 수 </a:t>
            </a:r>
            <a:r>
              <a:rPr lang="ko-KR" altLang="en-US" sz="1600" b="1" dirty="0" smtClean="0"/>
              <a:t>있도록 </a:t>
            </a:r>
            <a:r>
              <a:rPr lang="en-US" altLang="ko-KR" sz="1600" b="1" dirty="0" smtClean="0"/>
              <a:t>MVC </a:t>
            </a:r>
            <a:r>
              <a:rPr lang="ko-KR" altLang="en-US" sz="1600" b="1" dirty="0" smtClean="0"/>
              <a:t>패턴과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와의 통신 및 각 </a:t>
            </a:r>
            <a:r>
              <a:rPr lang="ko-KR" altLang="en-US" sz="1600" b="1" dirty="0"/>
              <a:t>기능 학습에 </a:t>
            </a:r>
            <a:r>
              <a:rPr lang="ko-KR" altLang="en-US" sz="1600" b="1" dirty="0" smtClean="0"/>
              <a:t>중점을 두게 되었습니다</a:t>
            </a:r>
            <a:r>
              <a:rPr lang="en-US" altLang="ko-KR" sz="1600" b="1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sz="1500" b="1" dirty="0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 smtClean="0"/>
              <a:t>수업시간에 학습하여 배운 </a:t>
            </a:r>
            <a:r>
              <a:rPr lang="ko-KR" altLang="en-US" sz="1600" b="1" dirty="0"/>
              <a:t>내용을 </a:t>
            </a:r>
            <a:r>
              <a:rPr lang="ko-KR" altLang="en-US" sz="1600" b="1" dirty="0" smtClean="0"/>
              <a:t>기반으로 </a:t>
            </a:r>
            <a:r>
              <a:rPr lang="ko-KR" altLang="en-US" sz="1600" b="1" dirty="0"/>
              <a:t>게시판 </a:t>
            </a:r>
            <a:r>
              <a:rPr lang="ko-KR" altLang="en-US" sz="1600" b="1" dirty="0" smtClean="0"/>
              <a:t>만들기 및 회원가입 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탈퇴 </a:t>
            </a:r>
            <a:r>
              <a:rPr lang="en-US" altLang="ko-KR" sz="1600" b="1" dirty="0" smtClean="0"/>
              <a:t>,</a:t>
            </a:r>
            <a:r>
              <a:rPr lang="ko-KR" altLang="en-US" sz="1600" b="1" dirty="0" smtClean="0"/>
              <a:t>로그아웃 등 </a:t>
            </a:r>
            <a:r>
              <a:rPr lang="ko-KR" altLang="en-US" sz="1600" b="1" dirty="0"/>
              <a:t>좀 더 세부적인 내용을 </a:t>
            </a:r>
            <a:r>
              <a:rPr lang="ko-KR" altLang="en-US" sz="1600" b="1" dirty="0" smtClean="0"/>
              <a:t>추가하여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기능 시도 및 세부적으로 학습을 하였습니다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0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143966"/>
            <a:ext cx="10515600" cy="132556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팀원 역할 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579306" y="1759408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성지혜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62551" y="1781176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김경주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83679" y="1790815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허혜영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9218987" y="1796667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윤상진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89811" y="2586444"/>
            <a:ext cx="3770818" cy="39188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17814" y="2586444"/>
            <a:ext cx="3543305" cy="39188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45819" y="2586444"/>
            <a:ext cx="3382408" cy="39188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68379" y="2586445"/>
            <a:ext cx="3394172" cy="391885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275" y="3291834"/>
            <a:ext cx="2532892" cy="250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4061" y="3291834"/>
            <a:ext cx="2532892" cy="250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56847" y="3291834"/>
            <a:ext cx="2532892" cy="250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4463" y="2860766"/>
            <a:ext cx="26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작업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69400" y="2847699"/>
            <a:ext cx="26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작업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77544" y="2847699"/>
            <a:ext cx="26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작업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64525" y="2864334"/>
            <a:ext cx="269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 작업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7166" y="3291835"/>
            <a:ext cx="2532892" cy="2508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sx="95000" sy="95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06286" y="3762103"/>
            <a:ext cx="2037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b="1" dirty="0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회원가입 기능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DB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연동</a:t>
            </a:r>
          </a:p>
          <a:p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9178" y="3608915"/>
            <a:ext cx="20378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b="1" dirty="0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로그인 </a:t>
            </a: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마이페이지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보험 내용 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회원탈퇴</a:t>
            </a:r>
            <a:endParaRPr lang="en-US" altLang="ko-KR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로그아웃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4886" y="3807204"/>
            <a:ext cx="2408555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b="1" dirty="0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상담게시판 </a:t>
            </a:r>
            <a:r>
              <a:rPr lang="ko-KR" altLang="en-US" sz="17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구현</a:t>
            </a:r>
            <a:endParaRPr lang="en-US" altLang="ko-KR" sz="1700" dirty="0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7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보험사 댓글 기능 구현</a:t>
            </a:r>
            <a:endParaRPr lang="en-US" altLang="ko-KR" sz="17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52382" y="3478286"/>
            <a:ext cx="20378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en-US" altLang="ko-KR" b="1" dirty="0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600" b="1" dirty="0">
              <a:solidFill>
                <a:srgbClr val="7030A0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보험 카테고리기능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DB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연동 </a:t>
            </a:r>
          </a:p>
          <a:p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08642" y="5894681"/>
            <a:ext cx="23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일정계획관리 및 </a:t>
            </a:r>
            <a:r>
              <a:rPr lang="en-US" altLang="ko-KR" sz="1200" b="1" dirty="0">
                <a:solidFill>
                  <a:srgbClr val="7030A0"/>
                </a:solidFill>
              </a:rPr>
              <a:t>Readme</a:t>
            </a:r>
          </a:p>
          <a:p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2222" y="5894681"/>
            <a:ext cx="234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</a:rPr>
              <a:t>발표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endParaRPr lang="en-US" altLang="ko-KR" sz="1200" b="1" dirty="0">
              <a:solidFill>
                <a:srgbClr val="7030A0"/>
              </a:solidFill>
            </a:endParaRPr>
          </a:p>
          <a:p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423686" y="5868157"/>
            <a:ext cx="234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030A0"/>
                </a:solidFill>
              </a:rPr>
              <a:t>GIT </a:t>
            </a:r>
            <a:r>
              <a:rPr lang="ko-KR" altLang="en-US" sz="1200" b="1" dirty="0">
                <a:solidFill>
                  <a:srgbClr val="7030A0"/>
                </a:solidFill>
              </a:rPr>
              <a:t>통합 및 관리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9411416" y="5858071"/>
            <a:ext cx="234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030A0"/>
                </a:solidFill>
              </a:rPr>
              <a:t>PPT 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작</a:t>
            </a:r>
            <a:r>
              <a:rPr lang="ko-KR" altLang="en-US" sz="1200" b="1" dirty="0" smtClean="0">
                <a:solidFill>
                  <a:srgbClr val="7030A0"/>
                </a:solidFill>
              </a:rPr>
              <a:t>업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0" grpId="0" animBg="1"/>
      <p:bldP spid="9" grpId="0" animBg="1"/>
      <p:bldP spid="8" grpId="0" animBg="1"/>
      <p:bldP spid="16" grpId="0" animBg="1"/>
      <p:bldP spid="17" grpId="0" animBg="1"/>
      <p:bldP spid="18" grpId="0" animBg="1"/>
      <p:bldP spid="27" grpId="0"/>
      <p:bldP spid="28" grpId="0"/>
      <p:bldP spid="29" grpId="0"/>
      <p:bldP spid="30" grpId="0"/>
      <p:bldP spid="15" grpId="0" animBg="1"/>
      <p:bldP spid="31" grpId="0"/>
      <p:bldP spid="32" grpId="0"/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839788" y="2116943"/>
            <a:ext cx="10626498" cy="686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114300">
              <a:schemeClr val="accent6">
                <a:lumMod val="20000"/>
                <a:lumOff val="80000"/>
              </a:schemeClr>
            </a:inn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895237" y="256955"/>
            <a:ext cx="10411392" cy="1706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일정 관리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및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 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3046" y="3296096"/>
            <a:ext cx="2324326" cy="2625732"/>
          </a:xfr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w="139700" prst="cross"/>
          </a:sp3d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600" b="1" dirty="0"/>
              <a:t>주제 선정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600" b="1" dirty="0"/>
              <a:t>역할 분담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b="1" dirty="0" err="1"/>
              <a:t>Sql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작업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b="1" dirty="0" err="1"/>
              <a:t>Git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생성 및 </a:t>
            </a:r>
            <a:r>
              <a:rPr lang="en-US" altLang="ko-KR" sz="1600" b="1" dirty="0"/>
              <a:t>branch</a:t>
            </a:r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273839" y="2222733"/>
            <a:ext cx="675861" cy="530087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9022082" y="2194954"/>
            <a:ext cx="675861" cy="530087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6259098" y="2222733"/>
            <a:ext cx="675861" cy="530087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4538" y="2249188"/>
            <a:ext cx="1235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10/03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5684" y="2260112"/>
            <a:ext cx="296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09/30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1391" y="2287721"/>
            <a:ext cx="296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09/29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1092" y="2260747"/>
            <a:ext cx="296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10/04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p:sp>
        <p:nvSpPr>
          <p:cNvPr id="15" name="내용 개체 틀 3"/>
          <p:cNvSpPr txBox="1">
            <a:spLocks/>
          </p:cNvSpPr>
          <p:nvPr/>
        </p:nvSpPr>
        <p:spPr>
          <a:xfrm>
            <a:off x="3829381" y="3296096"/>
            <a:ext cx="2324326" cy="26257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1500" b="1" dirty="0" err="1"/>
              <a:t>프로토타입</a:t>
            </a:r>
            <a:r>
              <a:rPr lang="ko-KR" altLang="en-US" sz="1500" b="1" dirty="0"/>
              <a:t> 설계</a:t>
            </a:r>
            <a:endParaRPr lang="en-US" altLang="ko-KR" sz="15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5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500" b="1" dirty="0"/>
              <a:t>기능 </a:t>
            </a:r>
            <a:r>
              <a:rPr lang="ko-KR" altLang="en-US" sz="1500" b="1" dirty="0" smtClean="0"/>
              <a:t>구현</a:t>
            </a:r>
            <a:endParaRPr lang="en-US" altLang="ko-KR" sz="15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5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500" dirty="0" smtClean="0">
                <a:solidFill>
                  <a:srgbClr val="FF0000"/>
                </a:solidFill>
              </a:rPr>
              <a:t>(</a:t>
            </a:r>
            <a:r>
              <a:rPr lang="ko-KR" altLang="en-US" sz="1500" dirty="0">
                <a:solidFill>
                  <a:srgbClr val="FF0000"/>
                </a:solidFill>
              </a:rPr>
              <a:t>회원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1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500" b="1" dirty="0" err="1"/>
              <a:t>Git</a:t>
            </a:r>
            <a:r>
              <a:rPr lang="en-US" altLang="ko-KR" sz="1500" b="1" dirty="0"/>
              <a:t> Merge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16" name="내용 개체 틀 3"/>
          <p:cNvSpPr txBox="1">
            <a:spLocks/>
          </p:cNvSpPr>
          <p:nvPr/>
        </p:nvSpPr>
        <p:spPr>
          <a:xfrm>
            <a:off x="6809389" y="3281093"/>
            <a:ext cx="2324326" cy="26257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1600" b="1" dirty="0" err="1"/>
              <a:t>추가기능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구현</a:t>
            </a:r>
            <a:endParaRPr lang="en-US" altLang="ko-KR" sz="1600" b="1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회원 나이 추천 보험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600" b="1" dirty="0"/>
              <a:t>기능 수정 보완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  <p:sp>
        <p:nvSpPr>
          <p:cNvPr id="17" name="내용 개체 틀 3"/>
          <p:cNvSpPr txBox="1">
            <a:spLocks/>
          </p:cNvSpPr>
          <p:nvPr/>
        </p:nvSpPr>
        <p:spPr>
          <a:xfrm>
            <a:off x="9594583" y="3296096"/>
            <a:ext cx="2119786" cy="26257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  <a:bevelB w="139700" prst="cross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1600" b="1" dirty="0"/>
              <a:t>각 기능 통합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600" b="1" dirty="0"/>
              <a:t>PPT </a:t>
            </a:r>
            <a:r>
              <a:rPr lang="ko-KR" altLang="en-US" sz="1600" b="1" dirty="0"/>
              <a:t>작업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3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36296" y="1041857"/>
            <a:ext cx="1587053" cy="568836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43974" y="2752411"/>
            <a:ext cx="2171700" cy="31042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35137" y="2752411"/>
            <a:ext cx="2171700" cy="3097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226300" y="2752411"/>
            <a:ext cx="2171700" cy="30743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211093" y="3811099"/>
            <a:ext cx="897214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461636" y="3666362"/>
            <a:ext cx="1704524" cy="5041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Boardpage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61636" y="4428361"/>
            <a:ext cx="1704524" cy="5041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Workpage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461636" y="5183732"/>
            <a:ext cx="1704524" cy="5041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Mainpage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046262" y="3335107"/>
            <a:ext cx="1949451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err="1">
                <a:solidFill>
                  <a:schemeClr val="tx1"/>
                </a:solidFill>
              </a:rPr>
              <a:t>BoardController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46262" y="4090495"/>
            <a:ext cx="1949451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WorkController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46262" y="4852495"/>
            <a:ext cx="1949451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Controller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3483" y="3321859"/>
            <a:ext cx="1852683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BoardDao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03483" y="4083858"/>
            <a:ext cx="1852683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WorkDao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3483" y="4845860"/>
            <a:ext cx="1852683" cy="6493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2933667" y="3755048"/>
            <a:ext cx="897214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289626" y="4726274"/>
            <a:ext cx="825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38704" y="4709975"/>
            <a:ext cx="825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 flipV="1">
            <a:off x="2070100" y="1848370"/>
            <a:ext cx="6028" cy="8353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187901" y="1841703"/>
            <a:ext cx="0" cy="8298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9843505" y="3811099"/>
            <a:ext cx="1753705" cy="10201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61636" y="2904363"/>
            <a:ext cx="1704524" cy="5041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888508" y="2683756"/>
            <a:ext cx="16637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요청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9588897" y="3408549"/>
            <a:ext cx="897214" cy="127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9751329" y="4852495"/>
            <a:ext cx="8255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7972" y="2211915"/>
            <a:ext cx="16637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쿼리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33510" y="5558455"/>
            <a:ext cx="16637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응답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68694" y="5969264"/>
            <a:ext cx="1922259" cy="629760"/>
          </a:xfrm>
          <a:prstGeom prst="round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059857" y="5969264"/>
            <a:ext cx="1922259" cy="629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378009" y="5939429"/>
            <a:ext cx="1922259" cy="62976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4316" y="169284"/>
            <a:ext cx="10515600" cy="776611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MVC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구조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1931678" y="1697159"/>
            <a:ext cx="340277" cy="4282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 flipV="1">
            <a:off x="990985" y="1668771"/>
            <a:ext cx="393831" cy="4507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3222248" y="3231105"/>
            <a:ext cx="358602" cy="6853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아래쪽 화살표 44"/>
          <p:cNvSpPr/>
          <p:nvPr/>
        </p:nvSpPr>
        <p:spPr>
          <a:xfrm rot="16200000" flipV="1">
            <a:off x="3103005" y="4896157"/>
            <a:ext cx="393831" cy="6816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9709207" y="3231104"/>
            <a:ext cx="358602" cy="6853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 rot="16200000" flipV="1">
            <a:off x="9589964" y="4896156"/>
            <a:ext cx="393831" cy="6816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 rot="16200000">
            <a:off x="6513411" y="3245756"/>
            <a:ext cx="358602" cy="68538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아래쪽 화살표 49"/>
          <p:cNvSpPr/>
          <p:nvPr/>
        </p:nvSpPr>
        <p:spPr>
          <a:xfrm rot="16200000" flipV="1">
            <a:off x="6394168" y="4910808"/>
            <a:ext cx="393831" cy="6816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1016000"/>
            <a:ext cx="11665855" cy="567508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14828" y="400908"/>
            <a:ext cx="10515600" cy="78926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ERD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다이어그램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6286501" y="1006496"/>
            <a:ext cx="5716814" cy="537979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46" y="1702130"/>
            <a:ext cx="4961584" cy="20461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" y="1619687"/>
            <a:ext cx="5633894" cy="456468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7058008" y="3902029"/>
            <a:ext cx="4263098" cy="2831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* </a:t>
            </a:r>
            <a:r>
              <a:rPr lang="ko-KR" altLang="en-US" sz="2400" b="1" dirty="0" err="1"/>
              <a:t>쿼리문</a:t>
            </a:r>
            <a:r>
              <a:rPr lang="ko-KR" altLang="en-US" sz="2400" b="1" dirty="0"/>
              <a:t> </a:t>
            </a:r>
            <a:r>
              <a:rPr lang="en-US" altLang="ko-KR" sz="2800" b="1" u="sng" dirty="0">
                <a:solidFill>
                  <a:srgbClr val="FF0000"/>
                </a:solidFill>
              </a:rPr>
              <a:t>Union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: </a:t>
            </a:r>
            <a:r>
              <a:rPr lang="ko-KR" altLang="en-US" sz="1600" b="1" dirty="0"/>
              <a:t>하나의 문장 안에 여러 </a:t>
            </a:r>
            <a:r>
              <a:rPr lang="ko-KR" altLang="en-US" sz="1600" b="1" dirty="0" err="1"/>
              <a:t>쿼리문을</a:t>
            </a:r>
            <a:r>
              <a:rPr lang="ko-KR" altLang="en-US" sz="1600" b="1" dirty="0"/>
              <a:t> 실행시킬 때 연결시키는 기능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* </a:t>
            </a:r>
            <a:r>
              <a:rPr lang="ko-KR" altLang="en-US" sz="1600" dirty="0"/>
              <a:t>각 쿼리의 모든 결과를 포함한 합집합 </a:t>
            </a:r>
            <a:r>
              <a:rPr lang="en-US" altLang="ko-KR" sz="1600" dirty="0"/>
              <a:t>(</a:t>
            </a:r>
            <a:r>
              <a:rPr lang="ko-KR" altLang="en-US" sz="1600" dirty="0"/>
              <a:t>중복 제거 안함</a:t>
            </a:r>
            <a:r>
              <a:rPr lang="en-US" altLang="ko-KR" sz="1600" dirty="0"/>
              <a:t>)</a:t>
            </a:r>
          </a:p>
          <a:p>
            <a:r>
              <a:rPr lang="ko-KR" altLang="en-US" b="1" dirty="0" smtClean="0"/>
              <a:t>가입시 </a:t>
            </a:r>
            <a:r>
              <a:rPr lang="ko-KR" altLang="en-US" b="1" dirty="0" err="1" smtClean="0"/>
              <a:t>나이대별</a:t>
            </a:r>
            <a:r>
              <a:rPr lang="ko-KR" altLang="en-US" b="1" dirty="0" smtClean="0"/>
              <a:t> 추천 보험을 조합하여 </a:t>
            </a:r>
            <a:r>
              <a:rPr lang="ko-KR" altLang="en-US" b="1" dirty="0" err="1" smtClean="0"/>
              <a:t>추천보험을</a:t>
            </a:r>
            <a:r>
              <a:rPr lang="ko-KR" altLang="en-US" b="1" dirty="0" smtClean="0"/>
              <a:t> 표시 </a:t>
            </a:r>
            <a:endParaRPr lang="en-US" altLang="ko-KR" b="1" dirty="0"/>
          </a:p>
          <a:p>
            <a:endParaRPr lang="ko-KR" altLang="en-US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069202" y="2336800"/>
            <a:ext cx="630656" cy="1651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949950" y="2654300"/>
            <a:ext cx="730796" cy="3127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619916" y="2832537"/>
            <a:ext cx="993760" cy="4821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13676" y="1006497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출력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58996" y="63456"/>
            <a:ext cx="10515600" cy="78926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주요기능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3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6172200" y="1959425"/>
            <a:ext cx="5157787" cy="458561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tx1">
                <a:lumMod val="65000"/>
                <a:lumOff val="35000"/>
                <a:alpha val="87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92500" lnSpcReduction="20000"/>
          </a:bodyPr>
          <a:lstStyle/>
          <a:p>
            <a:pPr marL="285750" indent="-285750"/>
            <a:endParaRPr lang="en-US" altLang="ko-KR" sz="2000" b="1" dirty="0" smtClean="0"/>
          </a:p>
          <a:p>
            <a:pPr marL="285750" indent="-285750"/>
            <a:r>
              <a:rPr lang="ko-KR" altLang="en-US" sz="2000" b="1" dirty="0" smtClean="0"/>
              <a:t>보험 </a:t>
            </a:r>
            <a:r>
              <a:rPr lang="ko-KR" altLang="en-US" sz="2000" b="1" dirty="0"/>
              <a:t>패스워드 암호</a:t>
            </a:r>
            <a:endParaRPr lang="en-US" altLang="ko-KR" sz="2000" b="1" dirty="0"/>
          </a:p>
          <a:p>
            <a:pPr marL="285750" indent="-285750"/>
            <a:endParaRPr lang="en-US" altLang="ko-KR" sz="2000" b="1" dirty="0"/>
          </a:p>
          <a:p>
            <a:pPr marL="285750" indent="-285750"/>
            <a:r>
              <a:rPr lang="ko-KR" altLang="en-US" sz="2000" b="1" dirty="0"/>
              <a:t>추가적인 보험 </a:t>
            </a:r>
            <a:r>
              <a:rPr lang="ko-KR" altLang="en-US" sz="2000" b="1" dirty="0" err="1"/>
              <a:t>세부자료를</a:t>
            </a:r>
            <a:r>
              <a:rPr lang="ko-KR" altLang="en-US" sz="2000" b="1" dirty="0"/>
              <a:t> 추가하여 이를 이용한 </a:t>
            </a:r>
            <a:r>
              <a:rPr lang="ko-KR" altLang="en-US" sz="2000" b="1" dirty="0" err="1"/>
              <a:t>통계값</a:t>
            </a:r>
            <a:r>
              <a:rPr lang="ko-KR" altLang="en-US" sz="2000" b="1" dirty="0"/>
              <a:t> 산출 코드</a:t>
            </a:r>
            <a:endParaRPr lang="en-US" altLang="ko-KR" sz="2000" b="1" dirty="0"/>
          </a:p>
          <a:p>
            <a:pPr marL="285750" indent="-285750"/>
            <a:endParaRPr lang="en-US" altLang="ko-KR" dirty="0" smtClean="0"/>
          </a:p>
          <a:p>
            <a:pPr marL="285750" indent="-285750"/>
            <a:r>
              <a:rPr lang="ko-KR" altLang="en-US" sz="2000" b="1" dirty="0" smtClean="0"/>
              <a:t>실시간 상담을 통한 보험 가입 </a:t>
            </a:r>
            <a:endParaRPr lang="en-US" altLang="ko-KR" sz="2000" b="1" dirty="0" smtClean="0"/>
          </a:p>
          <a:p>
            <a:pPr marL="285750" indent="-285750"/>
            <a:endParaRPr lang="en-US" altLang="ko-KR" sz="2000" b="1" dirty="0"/>
          </a:p>
          <a:p>
            <a:pPr marL="285750" indent="-285750"/>
            <a:endParaRPr lang="en-US" altLang="ko-KR" sz="2000" b="1" dirty="0"/>
          </a:p>
          <a:p>
            <a:pPr marL="285750" indent="-285750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>
          <a:xfrm>
            <a:off x="839787" y="1959425"/>
            <a:ext cx="5157787" cy="458561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추가 코드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SQL </a:t>
            </a:r>
            <a:r>
              <a:rPr lang="ko-KR" altLang="en-US" sz="2000" b="1" dirty="0">
                <a:solidFill>
                  <a:srgbClr val="FF0000"/>
                </a:solidFill>
              </a:rPr>
              <a:t>중</a:t>
            </a:r>
            <a:r>
              <a:rPr lang="en-US" altLang="ko-KR" sz="2000" b="1" dirty="0"/>
              <a:t>,</a:t>
            </a:r>
          </a:p>
          <a:p>
            <a:pPr marL="0" indent="0">
              <a:buNone/>
            </a:pPr>
            <a:r>
              <a:rPr lang="en-US" altLang="ko-KR" sz="2000" b="1" dirty="0" smtClean="0"/>
              <a:t>	</a:t>
            </a:r>
          </a:p>
          <a:p>
            <a:pPr marL="0" indent="0">
              <a:buNone/>
            </a:pPr>
            <a:r>
              <a:rPr lang="ko-KR" altLang="en-US" sz="2000" b="1" dirty="0" smtClean="0"/>
              <a:t>여러 </a:t>
            </a:r>
            <a:r>
              <a:rPr lang="ko-KR" altLang="en-US" sz="2000" b="1" dirty="0"/>
              <a:t>테이블  </a:t>
            </a:r>
            <a:r>
              <a:rPr lang="en-US" altLang="ko-KR" sz="2000" b="1" dirty="0"/>
              <a:t>primary key </a:t>
            </a:r>
            <a:r>
              <a:rPr lang="ko-KR" altLang="en-US" sz="2000" b="1" dirty="0"/>
              <a:t>키가 지정된 값을 </a:t>
            </a:r>
            <a:r>
              <a:rPr lang="en-US" altLang="ko-KR" sz="2000" b="1" dirty="0"/>
              <a:t>union all </a:t>
            </a:r>
            <a:r>
              <a:rPr lang="ko-KR" altLang="en-US" sz="2000" b="1" dirty="0"/>
              <a:t>으로 한 곳에 불러올 때</a:t>
            </a:r>
            <a:r>
              <a:rPr lang="en-US" altLang="ko-KR" sz="2000" b="1" dirty="0" smtClean="0"/>
              <a:t>,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u="sng" dirty="0" smtClean="0"/>
              <a:t>primary key </a:t>
            </a:r>
            <a:r>
              <a:rPr lang="ko-KR" altLang="en-US" sz="2000" b="1" u="sng" dirty="0" smtClean="0"/>
              <a:t>중복 오류</a:t>
            </a:r>
            <a:endParaRPr lang="en-US" altLang="ko-KR" sz="2000" b="1" u="sng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9788" y="261660"/>
            <a:ext cx="10515600" cy="122097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오류 및 추가적인 방향성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1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39788" y="261660"/>
            <a:ext cx="10515600" cy="797883"/>
          </a:xfrm>
          <a:prstGeom prst="rect">
            <a:avLst/>
          </a:prstGeom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HY헤드라인M" panose="02030600000101010101" pitchFamily="18" charset="-127"/>
                <a:ea typeface="HY헤드라인M" panose="02030600000101010101" pitchFamily="18" charset="-127"/>
              </a:rPr>
              <a:t>구성원들의 느낀 점</a:t>
            </a:r>
            <a:endParaRPr lang="ko-KR" altLang="en-US" dirty="0">
              <a:ln>
                <a:solidFill>
                  <a:schemeClr val="bg1">
                    <a:lumMod val="95000"/>
                  </a:schemeClr>
                </a:solidFill>
              </a:ln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90" y="2434375"/>
            <a:ext cx="2998537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내가 </a:t>
            </a:r>
            <a:r>
              <a:rPr lang="ko-KR" altLang="en-US" sz="1400" dirty="0"/>
              <a:t>작성한 코드가 아닌 팀원이 작성한 코드를 보고 이해하는 것이 너무 어려웠다</a:t>
            </a:r>
            <a:r>
              <a:rPr lang="en-US" altLang="ko-KR" sz="1400" dirty="0" smtClean="0"/>
              <a:t>.</a:t>
            </a:r>
            <a:r>
              <a:rPr lang="ko-KR" altLang="en-US" sz="1400" dirty="0" err="1" smtClean="0"/>
              <a:t>팀원마다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코드를 작성하는 스타일이 달라서 팀원들이 작성한 코드를 보고 이해해야 어느 부분에서 오류가 </a:t>
            </a:r>
            <a:r>
              <a:rPr lang="ko-KR" altLang="en-US" sz="1400" dirty="0" smtClean="0"/>
              <a:t>발생한 </a:t>
            </a:r>
            <a:r>
              <a:rPr lang="ko-KR" altLang="en-US" sz="1400" dirty="0"/>
              <a:t>것인지 파악하고 오류를 해결할 수 있었다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코드를 </a:t>
            </a:r>
            <a:r>
              <a:rPr lang="ko-KR" altLang="en-US" sz="1400" dirty="0" err="1"/>
              <a:t>작성할때</a:t>
            </a:r>
            <a:r>
              <a:rPr lang="ko-KR" altLang="en-US" sz="1400" dirty="0"/>
              <a:t> 팀원들이 쉽게 알아볼 수 있도록 </a:t>
            </a:r>
            <a:r>
              <a:rPr lang="ko-KR" altLang="en-US" sz="1400" dirty="0" err="1"/>
              <a:t>부가설명을</a:t>
            </a:r>
            <a:r>
              <a:rPr lang="ko-KR" altLang="en-US" sz="1400" dirty="0"/>
              <a:t> 작성하여 이해하기 쉽도록 작성하는 습관과 </a:t>
            </a:r>
            <a:r>
              <a:rPr lang="ko-KR" altLang="en-US" sz="1400" dirty="0" smtClean="0"/>
              <a:t>가지는 </a:t>
            </a:r>
            <a:r>
              <a:rPr lang="ko-KR" altLang="en-US" sz="1400" dirty="0"/>
              <a:t>계기가 되었다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14726" y="1856187"/>
            <a:ext cx="1771840" cy="324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성지혜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052948" y="1781174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허혜영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859077" y="1781174"/>
            <a:ext cx="1408611" cy="474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윤상진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423624" y="1856186"/>
            <a:ext cx="1771840" cy="3243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김경주 </a:t>
            </a:r>
            <a:endParaRPr lang="ko-KR" altLang="en-US" sz="2800" dirty="0">
              <a:ln>
                <a:solidFill>
                  <a:schemeClr val="bg1">
                    <a:lumMod val="95000"/>
                  </a:schemeClr>
                </a:solidFill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2044" y="2427382"/>
            <a:ext cx="3670360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작업을 하고 코드가 늘어나고 협업을 하면서 여러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작업하고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나눔으로써 </a:t>
            </a:r>
            <a:r>
              <a:rPr lang="en-US" altLang="ko-KR" sz="1400" dirty="0" err="1" smtClean="0"/>
              <a:t>mvc</a:t>
            </a:r>
            <a:r>
              <a:rPr lang="ko-KR" altLang="en-US" sz="1400" dirty="0" smtClean="0"/>
              <a:t>구조의 중요성을 </a:t>
            </a:r>
            <a:r>
              <a:rPr lang="ko-KR" altLang="en-US" sz="1400" dirty="0" err="1" smtClean="0"/>
              <a:t>느낄수</a:t>
            </a:r>
            <a:r>
              <a:rPr lang="ko-KR" altLang="en-US" sz="1400" dirty="0" smtClean="0"/>
              <a:t> 있었고 </a:t>
            </a:r>
            <a:r>
              <a:rPr lang="ko-KR" altLang="en-US" sz="1400" dirty="0" err="1" smtClean="0"/>
              <a:t>작업할게</a:t>
            </a:r>
            <a:r>
              <a:rPr lang="ko-KR" altLang="en-US" sz="1400" dirty="0" smtClean="0"/>
              <a:t> 별로 </a:t>
            </a:r>
            <a:r>
              <a:rPr lang="ko-KR" altLang="en-US" sz="1400" dirty="0" err="1" smtClean="0"/>
              <a:t>없다고생각하며</a:t>
            </a:r>
            <a:r>
              <a:rPr lang="ko-KR" altLang="en-US" sz="1400" dirty="0" smtClean="0"/>
              <a:t> 시작을 하였는데 처음 </a:t>
            </a:r>
            <a:r>
              <a:rPr lang="ko-KR" altLang="en-US" sz="1400" dirty="0" err="1" smtClean="0"/>
              <a:t>만들때와</a:t>
            </a:r>
            <a:r>
              <a:rPr lang="ko-KR" altLang="en-US" sz="1400" dirty="0" smtClean="0"/>
              <a:t> 다르게 작업을 할수록 생각보다 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줄은 늘어났다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팀원들간의 의사결정 및 소통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그리고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사용법의 숙련도 상승과 </a:t>
            </a:r>
            <a:r>
              <a:rPr lang="en-US" altLang="ko-KR" sz="1400" dirty="0" err="1" smtClean="0"/>
              <a:t>mvc</a:t>
            </a:r>
            <a:r>
              <a:rPr lang="ko-KR" altLang="en-US" sz="1400" dirty="0" smtClean="0"/>
              <a:t>구조 </a:t>
            </a:r>
            <a:r>
              <a:rPr lang="ko-KR" altLang="en-US" sz="1400" dirty="0" err="1" smtClean="0"/>
              <a:t>역활의</a:t>
            </a:r>
            <a:r>
              <a:rPr lang="ko-KR" altLang="en-US" sz="1400" dirty="0" smtClean="0"/>
              <a:t> 중요성을 </a:t>
            </a:r>
            <a:r>
              <a:rPr lang="ko-KR" altLang="en-US" sz="1400" dirty="0" err="1" smtClean="0"/>
              <a:t>느낄수</a:t>
            </a:r>
            <a:r>
              <a:rPr lang="ko-KR" altLang="en-US" sz="1400" dirty="0" smtClean="0"/>
              <a:t> 있었으며 학습에 있어도 많이 도움이 되었고 발표를 통해 내가 짠 코드에 대하여 설명을 하는 방법들을 조금씩 </a:t>
            </a:r>
            <a:r>
              <a:rPr lang="ko-KR" altLang="en-US" sz="1400" dirty="0" err="1" smtClean="0"/>
              <a:t>익혀나갈수</a:t>
            </a:r>
            <a:r>
              <a:rPr lang="ko-KR" altLang="en-US" sz="1400" dirty="0" smtClean="0"/>
              <a:t> 있게 되었다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4621" y="2416364"/>
            <a:ext cx="2640022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역할 분담 시 깃 관리를 희망하여 맡게 되었는데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처음 </a:t>
            </a:r>
            <a:r>
              <a:rPr lang="ko-KR" altLang="en-US" sz="1400" dirty="0"/>
              <a:t>해보는 머지 작업을 코드 작업과 동시에 하다 보니 미숙함이 </a:t>
            </a:r>
            <a:r>
              <a:rPr lang="ko-KR" altLang="en-US" sz="1400" dirty="0" err="1" smtClean="0"/>
              <a:t>커팀원들과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상의했던 작업 시간을 잘 준수하지 못하였던 점이 아쉽고 미안했습니다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이후에는 </a:t>
            </a:r>
            <a:r>
              <a:rPr lang="ko-KR" altLang="en-US" sz="1400" dirty="0"/>
              <a:t>개인 작업 때도 머지 사용해 보면서 차후에 좀 더 익숙하게 사용할 수 있도록 공부할 예정입니다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859077" y="2434375"/>
            <a:ext cx="1839437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팀원들과 모르는 것을 나눌 때</a:t>
            </a:r>
            <a:r>
              <a:rPr lang="en-US" altLang="ko-KR" sz="1400" dirty="0"/>
              <a:t>, </a:t>
            </a:r>
            <a:r>
              <a:rPr lang="ko-KR" altLang="en-US" sz="1400" dirty="0"/>
              <a:t>원리와 기능들을 제대로 설명하지 못하여 시간이 지체되는 경향이 있었다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알고 </a:t>
            </a:r>
            <a:r>
              <a:rPr lang="ko-KR" altLang="en-US" sz="1400" dirty="0"/>
              <a:t>있는 것도 설명이 안되니</a:t>
            </a:r>
            <a:r>
              <a:rPr lang="en-US" altLang="ko-KR" sz="1400" dirty="0"/>
              <a:t>, </a:t>
            </a:r>
            <a:r>
              <a:rPr lang="ko-KR" altLang="en-US" sz="1400" dirty="0"/>
              <a:t>시간이 걸리더라도 제대로 알고 명확하게 설명하고자 노력했고 </a:t>
            </a:r>
            <a:r>
              <a:rPr lang="ko-KR" altLang="en-US" sz="1400" dirty="0" smtClean="0"/>
              <a:t>앞으로도 </a:t>
            </a:r>
            <a:r>
              <a:rPr lang="ko-KR" altLang="en-US" sz="1400" dirty="0" err="1"/>
              <a:t>그래야겠음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67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488</TotalTime>
  <Words>466</Words>
  <Application>Microsoft Office PowerPoint</Application>
  <PresentationFormat>와이드스크린</PresentationFormat>
  <Paragraphs>134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돋움</vt:lpstr>
      <vt:lpstr>바탕</vt:lpstr>
      <vt:lpstr>휴먼둥근헤드라인</vt:lpstr>
      <vt:lpstr>Arial</vt:lpstr>
      <vt:lpstr>Garamond</vt:lpstr>
      <vt:lpstr>Wingdings</vt:lpstr>
      <vt:lpstr>자연주의</vt:lpstr>
      <vt:lpstr>TeamProject_Insurance 보험 프로젝트</vt:lpstr>
      <vt:lpstr>주제 및 선정이유</vt:lpstr>
      <vt:lpstr>PowerPoint 프레젠테이션</vt:lpstr>
      <vt:lpstr>일정 관리  및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및 선정이유</dc:title>
  <dc:creator>504</dc:creator>
  <cp:lastModifiedBy>504</cp:lastModifiedBy>
  <cp:revision>45</cp:revision>
  <dcterms:created xsi:type="dcterms:W3CDTF">2022-10-05T01:09:07Z</dcterms:created>
  <dcterms:modified xsi:type="dcterms:W3CDTF">2022-12-16T04:00:08Z</dcterms:modified>
</cp:coreProperties>
</file>