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CD8A72-DE5F-41F0-83DF-5068CBF42C65}">
          <p14:sldIdLst>
            <p14:sldId id="257"/>
            <p14:sldId id="259"/>
          </p14:sldIdLst>
        </p14:section>
        <p14:section name="1. Portal(Launchpad) Content 관리" id="{3780FE3C-7876-4166-92D7-2D9488427ED8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>
        <p:scale>
          <a:sx n="100" d="100"/>
          <a:sy n="100" d="100"/>
        </p:scale>
        <p:origin x="9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1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7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9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6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41714" y="904353"/>
            <a:ext cx="8708572" cy="504929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941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Portal(Launchpad)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Admin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85724" y="904353"/>
            <a:ext cx="7972424" cy="185789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0563" y="1015820"/>
            <a:ext cx="899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1. Portal(Launchpad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Content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관리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1.Portal Content </a:t>
            </a:r>
            <a:r>
              <a:rPr lang="ko-KR" altLang="en-US" sz="1400" b="1" dirty="0" smtClean="0"/>
              <a:t>관리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컨텐트</a:t>
            </a:r>
            <a:r>
              <a:rPr lang="ko-KR" altLang="en-US" dirty="0" smtClean="0"/>
              <a:t> 관리자 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700" y="921610"/>
            <a:ext cx="61542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ko-KR" altLang="en-US" sz="1400" dirty="0" smtClean="0"/>
              <a:t>등록된 모든 </a:t>
            </a:r>
            <a:r>
              <a:rPr lang="ko-KR" altLang="en-US" sz="1400" dirty="0" err="1" smtClean="0"/>
              <a:t>컨텐트를</a:t>
            </a:r>
            <a:r>
              <a:rPr lang="ko-KR" altLang="en-US" sz="1400" dirty="0" smtClean="0"/>
              <a:t> 표시합니다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새로운 </a:t>
            </a:r>
            <a:r>
              <a:rPr lang="ko-KR" altLang="en-US" sz="1400" dirty="0" err="1" smtClean="0"/>
              <a:t>컨텐트를</a:t>
            </a:r>
            <a:r>
              <a:rPr lang="ko-KR" altLang="en-US" sz="1400" dirty="0" smtClean="0"/>
              <a:t> 생성할 수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400" dirty="0" smtClean="0"/>
              <a:t>   • </a:t>
            </a:r>
            <a:r>
              <a:rPr lang="ko-KR" altLang="en-US" sz="1200" dirty="0" smtClean="0"/>
              <a:t>새로 생성 가능한 </a:t>
            </a:r>
            <a:r>
              <a:rPr lang="ko-KR" altLang="en-US" sz="1200" dirty="0" err="1" smtClean="0"/>
              <a:t>컨텐트는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카탈로그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그룹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역할로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6" y="1648591"/>
            <a:ext cx="8059000" cy="50142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171" y="1650271"/>
            <a:ext cx="184810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1.Portal Content </a:t>
            </a:r>
            <a:r>
              <a:rPr lang="ko-KR" altLang="en-US" sz="1400" b="1" dirty="0" smtClean="0"/>
              <a:t>관리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1.App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700" y="921610"/>
            <a:ext cx="932659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400" dirty="0" smtClean="0"/>
              <a:t>√ </a:t>
            </a:r>
            <a:r>
              <a:rPr lang="en-US" altLang="ko-KR" sz="1400" dirty="0" smtClean="0"/>
              <a:t>App</a:t>
            </a:r>
            <a:r>
              <a:rPr lang="ko-KR" altLang="en-US" sz="1400" dirty="0" smtClean="0"/>
              <a:t>을 생성하는 방법은 </a:t>
            </a:r>
            <a:r>
              <a:rPr lang="ko-KR" altLang="en-US" sz="1400" dirty="0" err="1" smtClean="0"/>
              <a:t>여러가지가</a:t>
            </a:r>
            <a:r>
              <a:rPr lang="ko-KR" altLang="en-US" sz="1400" dirty="0" smtClean="0"/>
              <a:t> 있지만 </a:t>
            </a:r>
            <a:r>
              <a:rPr lang="ko-KR" altLang="en-US" sz="1400" dirty="0" smtClean="0"/>
              <a:t>여기서 설명할 방법은 </a:t>
            </a:r>
            <a:r>
              <a:rPr lang="en-US" altLang="ko-KR" sz="1400" dirty="0" smtClean="0"/>
              <a:t>BAS</a:t>
            </a:r>
            <a:r>
              <a:rPr lang="ko-KR" altLang="en-US" sz="1400" dirty="0" smtClean="0"/>
              <a:t>에서 개발된 </a:t>
            </a:r>
            <a:r>
              <a:rPr lang="en-US" altLang="ko-KR" sz="1400" dirty="0" smtClean="0"/>
              <a:t>App</a:t>
            </a:r>
            <a:r>
              <a:rPr lang="ko-KR" altLang="en-US" sz="1400" dirty="0" smtClean="0"/>
              <a:t>을 추가하는 방법입니다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400" dirty="0" smtClean="0"/>
              <a:t>   •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탐색기를 클릭합니다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200" dirty="0" smtClean="0"/>
              <a:t>   </a:t>
            </a:r>
            <a:r>
              <a:rPr lang="en-US" altLang="ko-KR" sz="1400" dirty="0" smtClean="0"/>
              <a:t>• </a:t>
            </a:r>
            <a:r>
              <a:rPr lang="en-US" altLang="ko-KR" sz="1200" dirty="0" smtClean="0"/>
              <a:t>HTML5 Apps </a:t>
            </a:r>
            <a:r>
              <a:rPr lang="ko-KR" altLang="en-US" sz="1200" dirty="0" smtClean="0"/>
              <a:t>타일을 클릭합니다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7" y="1821856"/>
            <a:ext cx="10011504" cy="50331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81200" y="2314575"/>
            <a:ext cx="981075" cy="3714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62101" y="4265972"/>
            <a:ext cx="2886049" cy="16585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1.Portal Content </a:t>
            </a:r>
            <a:r>
              <a:rPr lang="ko-KR" altLang="en-US" sz="1400" b="1" dirty="0" smtClean="0"/>
              <a:t>관리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1.App(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700" y="92161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 smtClean="0"/>
              <a:t>   • </a:t>
            </a:r>
            <a:r>
              <a:rPr lang="ko-KR" altLang="en-US" sz="1200" dirty="0" smtClean="0"/>
              <a:t>추가할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체크합니다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200" dirty="0" smtClean="0"/>
              <a:t>   </a:t>
            </a:r>
            <a:r>
              <a:rPr lang="en-US" altLang="ko-KR" sz="1400" dirty="0" smtClean="0"/>
              <a:t>• </a:t>
            </a: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컨텐트에</a:t>
            </a:r>
            <a:r>
              <a:rPr lang="ko-KR" altLang="en-US" sz="1200" dirty="0" smtClean="0"/>
              <a:t> 추가 버튼을 클릭합니다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0" y="1905000"/>
            <a:ext cx="11137268" cy="46400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6301" y="4543425"/>
            <a:ext cx="304800" cy="238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82251" y="2847976"/>
            <a:ext cx="885824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1.Portal Content </a:t>
            </a:r>
            <a:r>
              <a:rPr lang="ko-KR" altLang="en-US" sz="1400" b="1" dirty="0" smtClean="0"/>
              <a:t>관리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1.App(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700" y="921610"/>
            <a:ext cx="30460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 smtClean="0"/>
              <a:t>   • </a:t>
            </a:r>
            <a:r>
              <a:rPr lang="ko-KR" altLang="en-US" sz="1200" dirty="0" smtClean="0"/>
              <a:t>추가할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체크합니다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200" dirty="0" smtClean="0"/>
              <a:t>   </a:t>
            </a:r>
            <a:r>
              <a:rPr lang="en-US" altLang="ko-KR" sz="1400" dirty="0" smtClean="0"/>
              <a:t>• </a:t>
            </a: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컨텐트에</a:t>
            </a:r>
            <a:r>
              <a:rPr lang="ko-KR" altLang="en-US" sz="1200" dirty="0" smtClean="0"/>
              <a:t> 추가 버튼을 클릭합니다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0" y="1905000"/>
            <a:ext cx="11137268" cy="46400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6301" y="4543425"/>
            <a:ext cx="304800" cy="238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82251" y="2847976"/>
            <a:ext cx="885824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1.Portal Content </a:t>
            </a:r>
            <a:r>
              <a:rPr lang="ko-KR" altLang="en-US" sz="1400" b="1" dirty="0" smtClean="0"/>
              <a:t>관리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1.App(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700" y="921610"/>
            <a:ext cx="40158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 smtClean="0"/>
              <a:t>   • </a:t>
            </a: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탭으로 이동합니다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400" dirty="0" smtClean="0"/>
              <a:t>•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추가한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이 리스트에 나타나는걸 볼 수 있습니다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4" y="1702637"/>
            <a:ext cx="9611686" cy="47792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09662" y="5905501"/>
            <a:ext cx="8929687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81075" y="2046491"/>
            <a:ext cx="676275" cy="3157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11234</TotalTime>
  <Words>150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유호남</dc:creator>
  <cp:lastModifiedBy>유호남</cp:lastModifiedBy>
  <cp:revision>14</cp:revision>
  <dcterms:created xsi:type="dcterms:W3CDTF">2021-08-19T05:52:26Z</dcterms:created>
  <dcterms:modified xsi:type="dcterms:W3CDTF">2021-08-27T01:07:24Z</dcterms:modified>
</cp:coreProperties>
</file>