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0" r:id="rId26"/>
    <p:sldId id="291" r:id="rId27"/>
    <p:sldId id="292" r:id="rId28"/>
    <p:sldId id="293" r:id="rId29"/>
    <p:sldId id="294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94727-00BC-4DB6-9B7F-3DFA022DBC11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27A4-A75E-45A4-86E8-6E35D634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2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27A4-A75E-45A4-86E8-6E35D6340A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3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7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3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4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E7D6-1865-4C94-ADE7-EBF2DD999E4B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F73B-AB36-40FD-87AA-3D041F323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689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BAS</a:t>
            </a:r>
            <a:r>
              <a:rPr lang="ko-KR" altLang="en-US" sz="2800" b="1" dirty="0" smtClean="0"/>
              <a:t>에서 </a:t>
            </a:r>
            <a:r>
              <a:rPr lang="en-US" altLang="ko-KR" sz="2800" b="1" dirty="0" smtClean="0"/>
              <a:t>SAPUI5 App </a:t>
            </a:r>
            <a:r>
              <a:rPr lang="ko-KR" altLang="en-US" sz="2800" b="1" dirty="0" smtClean="0"/>
              <a:t>생성 및 </a:t>
            </a:r>
            <a:r>
              <a:rPr lang="en-US" altLang="ko-KR" sz="2800" b="1" dirty="0" smtClean="0"/>
              <a:t>BTP</a:t>
            </a:r>
            <a:r>
              <a:rPr lang="ko-KR" altLang="en-US" sz="2800" b="1" dirty="0" smtClean="0"/>
              <a:t>로 </a:t>
            </a:r>
            <a:r>
              <a:rPr lang="en-US" altLang="ko-KR" sz="2800" b="1" dirty="0" smtClean="0"/>
              <a:t>Deploy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095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8326"/>
            <a:ext cx="4618572" cy="10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 smtClean="0"/>
              <a:t>Data source: Connect to a System(BTP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destination </a:t>
            </a:r>
            <a:r>
              <a:rPr lang="ko-KR" altLang="en-US" sz="1200" dirty="0" smtClean="0"/>
              <a:t>연결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altLang="ko-KR" sz="1200" dirty="0" smtClean="0"/>
              <a:t>System: </a:t>
            </a:r>
            <a:r>
              <a:rPr lang="en-US" altLang="ko-KR" sz="1200" dirty="0" err="1" smtClean="0"/>
              <a:t>mm_service</a:t>
            </a:r>
            <a:r>
              <a:rPr lang="en-US" altLang="ko-KR" sz="1200" dirty="0" smtClean="0"/>
              <a:t>(BTP destination </a:t>
            </a:r>
            <a:r>
              <a:rPr lang="ko-KR" altLang="en-US" sz="1200" dirty="0" smtClean="0"/>
              <a:t>에 등록된 서비스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altLang="ko-KR" sz="1200" dirty="0" smtClean="0"/>
              <a:t>Service path: </a:t>
            </a:r>
            <a:r>
              <a:rPr lang="en-US" altLang="ko-KR" sz="1200" dirty="0" err="1" smtClean="0"/>
              <a:t>odata</a:t>
            </a:r>
            <a:r>
              <a:rPr lang="en-US" altLang="ko-KR" sz="1200" dirty="0" smtClean="0"/>
              <a:t>/v4/</a:t>
            </a:r>
            <a:r>
              <a:rPr lang="en-US" altLang="ko-KR" sz="1200" dirty="0" err="1" smtClean="0"/>
              <a:t>material.AgingSrv</a:t>
            </a:r>
            <a:r>
              <a:rPr lang="en-US" altLang="ko-KR" sz="1200" dirty="0" smtClean="0"/>
              <a:t>/</a:t>
            </a:r>
          </a:p>
          <a:p>
            <a:pPr>
              <a:lnSpc>
                <a:spcPct val="125000"/>
              </a:lnSpc>
            </a:pPr>
            <a:r>
              <a:rPr lang="ko-KR" altLang="en-US" sz="1200" dirty="0" smtClean="0"/>
              <a:t>기본 정보를 입력하고 </a:t>
            </a:r>
            <a:r>
              <a:rPr lang="en-US" altLang="ko-KR" sz="1200" dirty="0" smtClean="0"/>
              <a:t>Next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" y="1772816"/>
            <a:ext cx="8977793" cy="43924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5896" y="2776331"/>
            <a:ext cx="338437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23486" y="5833943"/>
            <a:ext cx="431262" cy="182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5324"/>
            <a:ext cx="8986964" cy="4387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3499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View name</a:t>
            </a:r>
            <a:r>
              <a:rPr lang="ko-KR" altLang="en-US" sz="1200" dirty="0" smtClean="0"/>
              <a:t>을 입력하고 </a:t>
            </a:r>
            <a:r>
              <a:rPr lang="en-US" altLang="ko-KR" sz="1200" dirty="0" smtClean="0"/>
              <a:t>Next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5450" y="2108401"/>
            <a:ext cx="3267019" cy="167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52140" y="5055135"/>
            <a:ext cx="431262" cy="182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" y="980728"/>
            <a:ext cx="8941492" cy="4365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3941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Project Attributes</a:t>
            </a:r>
            <a:r>
              <a:rPr lang="ko-KR" altLang="en-US" sz="1200" dirty="0" smtClean="0"/>
              <a:t>를 입력하고 </a:t>
            </a:r>
            <a:r>
              <a:rPr lang="en-US" altLang="ko-KR" sz="1200" dirty="0" smtClean="0"/>
              <a:t>Next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63888" y="1556792"/>
            <a:ext cx="3384376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09010" y="5020631"/>
            <a:ext cx="431262" cy="182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7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2736"/>
            <a:ext cx="8901920" cy="4392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4722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Deplo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yment</a:t>
            </a:r>
            <a:r>
              <a:rPr lang="en-US" altLang="ko-KR" sz="1200" dirty="0" smtClean="0"/>
              <a:t> Configuration</a:t>
            </a:r>
            <a:r>
              <a:rPr lang="ko-KR" altLang="en-US" sz="1200" dirty="0" smtClean="0"/>
              <a:t>을 입력하고 </a:t>
            </a:r>
            <a:r>
              <a:rPr lang="en-US" altLang="ko-KR" sz="1200" dirty="0" smtClean="0"/>
              <a:t>Finish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34224" y="1628800"/>
            <a:ext cx="3384376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4178" y="5108551"/>
            <a:ext cx="431262" cy="182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7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5325"/>
            <a:ext cx="2735389" cy="3883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2231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poc1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project</a:t>
            </a:r>
            <a:r>
              <a:rPr lang="ko-KR" altLang="en-US" sz="1200" dirty="0" smtClean="0"/>
              <a:t>가 생성됐습니다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1667" y="1742534"/>
            <a:ext cx="2189390" cy="13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985325"/>
            <a:ext cx="2895039" cy="51207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51920" y="1971588"/>
            <a:ext cx="2376264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47864" y="708326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필요한 파일들이 자동으로 생성됩니다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08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465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 &gt; view &gt; List1.view.xml </a:t>
            </a:r>
            <a:r>
              <a:rPr lang="ko-KR" altLang="en-US" sz="1200" dirty="0" smtClean="0"/>
              <a:t>파일을 열어서 수정을 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583" y="4797152"/>
            <a:ext cx="90441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&lt;content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7992" y="4797152"/>
            <a:ext cx="196560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/>
              <a:t>content&gt;</a:t>
            </a:r>
          </a:p>
          <a:p>
            <a:r>
              <a:rPr lang="en-US" altLang="ko-KR" sz="1000" dirty="0"/>
              <a:t>   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Text text</a:t>
            </a:r>
            <a:r>
              <a:rPr lang="en-US" altLang="ko-KR" sz="1000" dirty="0" smtClean="0"/>
              <a:t>="</a:t>
            </a:r>
            <a:r>
              <a:rPr lang="en-US" altLang="ko-KR" sz="1000" dirty="0"/>
              <a:t>Hello </a:t>
            </a:r>
            <a:r>
              <a:rPr lang="en-US" altLang="ko-KR" sz="1000" dirty="0" smtClean="0"/>
              <a:t>world"</a:t>
            </a:r>
            <a:r>
              <a:rPr lang="en-US" altLang="ko-KR" sz="1000" dirty="0"/>
              <a:t> /&gt;</a:t>
            </a:r>
          </a:p>
          <a:p>
            <a:r>
              <a:rPr lang="en-US" altLang="ko-KR" sz="1000" dirty="0" smtClean="0"/>
              <a:t>&lt;/</a:t>
            </a:r>
            <a:r>
              <a:rPr lang="en-US" altLang="ko-KR" sz="1000" dirty="0"/>
              <a:t>content&gt;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394" y="4797152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=&gt;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" y="1000898"/>
            <a:ext cx="6860557" cy="37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5325"/>
            <a:ext cx="6146280" cy="4315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886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Webapp</a:t>
            </a:r>
            <a:r>
              <a:rPr lang="ko-KR" altLang="en-US" sz="1200" dirty="0" smtClean="0"/>
              <a:t>에서 마우스오른쪽 버튼을 누른 후 </a:t>
            </a:r>
            <a:r>
              <a:rPr lang="en-US" altLang="ko-KR" sz="1200" dirty="0" smtClean="0"/>
              <a:t>Preview Application</a:t>
            </a:r>
            <a:r>
              <a:rPr lang="ko-KR" altLang="en-US" sz="1200" dirty="0" smtClean="0"/>
              <a:t>을 클릭한 다음 </a:t>
            </a:r>
            <a:r>
              <a:rPr lang="en-US" altLang="ko-KR" sz="1200" dirty="0" smtClean="0"/>
              <a:t>start </a:t>
            </a:r>
            <a:r>
              <a:rPr lang="en-US" altLang="ko-KR" sz="1200" dirty="0" err="1" smtClean="0"/>
              <a:t>fiori</a:t>
            </a:r>
            <a:r>
              <a:rPr lang="en-US" altLang="ko-KR" sz="1200" dirty="0" smtClean="0"/>
              <a:t> run-open ‘index.html’</a:t>
            </a:r>
            <a:r>
              <a:rPr lang="ko-KR" altLang="en-US" sz="1200" dirty="0" smtClean="0"/>
              <a:t>을 선택합니다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05064"/>
            <a:ext cx="451028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3951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코딩이 </a:t>
            </a:r>
            <a:r>
              <a:rPr lang="ko-KR" altLang="en-US" sz="1200" dirty="0" err="1" smtClean="0"/>
              <a:t>에러없이</a:t>
            </a:r>
            <a:r>
              <a:rPr lang="ko-KR" altLang="en-US" sz="1200" dirty="0" smtClean="0"/>
              <a:t> 잘 동작하는 것을 확인할 수 있습니다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5325"/>
            <a:ext cx="8991423" cy="4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3357827" cy="42592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08326"/>
            <a:ext cx="573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mta.yaml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파일에서 마우스 오른쪽 버튼 클릭 후 </a:t>
            </a:r>
            <a:r>
              <a:rPr lang="en-US" altLang="ko-KR" sz="1200" dirty="0" smtClean="0"/>
              <a:t>Build MTA Project</a:t>
            </a:r>
            <a:r>
              <a:rPr lang="ko-KR" altLang="en-US" sz="1200" dirty="0" smtClean="0"/>
              <a:t>를 선택합니다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097697"/>
            <a:ext cx="7776864" cy="17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완료가 되면 </a:t>
            </a:r>
            <a:r>
              <a:rPr lang="en-US" altLang="ko-KR" sz="1200" dirty="0" err="1" smtClean="0"/>
              <a:t>mta_modules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폴더에 </a:t>
            </a:r>
            <a:r>
              <a:rPr lang="en-US" altLang="ko-KR" sz="1200" dirty="0" smtClean="0"/>
              <a:t>poc1_0.0.1.mtar </a:t>
            </a:r>
            <a:r>
              <a:rPr lang="ko-KR" altLang="en-US" sz="1200" dirty="0" smtClean="0"/>
              <a:t>파일이 생성됩니다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poc1_0.0.1.mtar </a:t>
            </a:r>
            <a:r>
              <a:rPr lang="ko-KR" altLang="en-US" sz="1200" dirty="0" smtClean="0"/>
              <a:t>파일에서 마우스 오른쪽 버튼을 클릭하고</a:t>
            </a:r>
            <a:endParaRPr lang="en-US" altLang="ko-KR" sz="1200" dirty="0" smtClean="0"/>
          </a:p>
          <a:p>
            <a:r>
              <a:rPr lang="en-US" altLang="ko-KR" sz="1200" dirty="0" smtClean="0"/>
              <a:t>Deploy MTA Archive</a:t>
            </a:r>
            <a:r>
              <a:rPr lang="ko-KR" altLang="en-US" sz="1200" dirty="0" smtClean="0"/>
              <a:t>를 클릭합니다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3903855" cy="52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9991"/>
            <a:ext cx="8957488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503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MTA </a:t>
            </a:r>
            <a:r>
              <a:rPr lang="ko-KR" altLang="en-US" sz="1200" dirty="0" smtClean="0"/>
              <a:t>프로젝트를 생성하기 전에 </a:t>
            </a:r>
            <a:r>
              <a:rPr lang="en-US" altLang="ko-KR" sz="1200" dirty="0" smtClean="0"/>
              <a:t>MTA module</a:t>
            </a:r>
            <a:r>
              <a:rPr lang="ko-KR" altLang="en-US" sz="1200" dirty="0" smtClean="0"/>
              <a:t>을 먼저 생성해야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Start from template</a:t>
            </a:r>
            <a:r>
              <a:rPr lang="ko-KR" altLang="en-US" sz="1200" dirty="0" smtClean="0"/>
              <a:t>를 클릭합니다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58604" y="2855936"/>
            <a:ext cx="1008112" cy="67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5792008" cy="619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20" y="1599939"/>
            <a:ext cx="5715798" cy="657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0" y="2257256"/>
            <a:ext cx="5744377" cy="657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83" y="2872154"/>
            <a:ext cx="5725324" cy="609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12" y="3512151"/>
            <a:ext cx="5715798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r="11917"/>
          <a:stretch/>
        </p:blipFill>
        <p:spPr>
          <a:xfrm>
            <a:off x="293730" y="4183506"/>
            <a:ext cx="8748463" cy="2421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708326"/>
            <a:ext cx="5936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차례대로 </a:t>
            </a:r>
            <a:r>
              <a:rPr lang="en-US" altLang="ko-KR" sz="1200" dirty="0" smtClean="0"/>
              <a:t>BTP(CF)</a:t>
            </a:r>
            <a:r>
              <a:rPr lang="ko-KR" altLang="en-US" sz="1200" dirty="0" smtClean="0"/>
              <a:t>에 접속합니다</a:t>
            </a:r>
            <a:r>
              <a:rPr lang="en-US" altLang="ko-KR" sz="1200" dirty="0" smtClean="0"/>
              <a:t>. Process finished</a:t>
            </a:r>
            <a:r>
              <a:rPr lang="ko-KR" altLang="en-US" sz="1200" dirty="0" smtClean="0"/>
              <a:t>가 나오면 </a:t>
            </a:r>
            <a:r>
              <a:rPr lang="ko-KR" altLang="en-US" sz="1200" dirty="0" err="1" smtClean="0"/>
              <a:t>성공한걸로</a:t>
            </a:r>
            <a:r>
              <a:rPr lang="ko-KR" altLang="en-US" sz="1200" dirty="0" smtClean="0"/>
              <a:t> 보면 됩니다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86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38151"/>
            <a:ext cx="8981628" cy="4357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6100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아래에서</a:t>
            </a:r>
            <a:r>
              <a:rPr lang="en-US" altLang="ko-KR" sz="1200" dirty="0" smtClean="0"/>
              <a:t>(space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instances </a:t>
            </a:r>
            <a:r>
              <a:rPr lang="ko-KR" altLang="en-US" sz="1200" dirty="0" smtClean="0"/>
              <a:t>메뉴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poc1</a:t>
            </a:r>
            <a:r>
              <a:rPr lang="ko-KR" altLang="en-US" sz="1200" dirty="0" smtClean="0"/>
              <a:t>관련 </a:t>
            </a:r>
            <a:r>
              <a:rPr lang="en-US" altLang="ko-KR" sz="1200" dirty="0" smtClean="0"/>
              <a:t>instances</a:t>
            </a:r>
            <a:r>
              <a:rPr lang="ko-KR" altLang="en-US" sz="1200" dirty="0" smtClean="0"/>
              <a:t>가 올라온걸 확인할 수 있습니다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1200" dirty="0" smtClean="0"/>
              <a:t>하지만 여기서 확인하는 것보다 </a:t>
            </a:r>
            <a:r>
              <a:rPr lang="en-US" altLang="ko-KR" sz="1200" dirty="0" smtClean="0"/>
              <a:t>portal</a:t>
            </a:r>
            <a:r>
              <a:rPr lang="ko-KR" altLang="en-US" sz="1200" dirty="0" smtClean="0"/>
              <a:t>에서 확인하는 것이 좋습니다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75656" y="3933056"/>
            <a:ext cx="76134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7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608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Portal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컨텐트관리자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탐색기로 이동해서 </a:t>
            </a:r>
            <a:r>
              <a:rPr lang="en-US" altLang="ko-KR" sz="1200" dirty="0" smtClean="0"/>
              <a:t>HTML5 Apps </a:t>
            </a:r>
            <a:r>
              <a:rPr lang="ko-KR" altLang="en-US" sz="1200" dirty="0" smtClean="0"/>
              <a:t>타일을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28992" cy="4368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2348880"/>
            <a:ext cx="15121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7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344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deploy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이 추가된걸 확인할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5326"/>
            <a:ext cx="8928992" cy="43409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1560" y="2636912"/>
            <a:ext cx="82089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2359912"/>
            <a:ext cx="164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view.xml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title(List1)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2359912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프로젝트 이름</a:t>
            </a:r>
            <a:r>
              <a:rPr lang="en-US" altLang="ko-KR" sz="1200" dirty="0" smtClean="0">
                <a:solidFill>
                  <a:srgbClr val="FF0000"/>
                </a:solidFill>
              </a:rPr>
              <a:t>(poc1)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9110123" cy="52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추가할 </a:t>
            </a:r>
            <a:r>
              <a:rPr lang="en-US" altLang="ko-KR" sz="1200" dirty="0" smtClean="0"/>
              <a:t>App(List1)</a:t>
            </a:r>
            <a:r>
              <a:rPr lang="ko-KR" altLang="en-US" sz="1200" dirty="0" smtClean="0"/>
              <a:t>을 체크하고 내 </a:t>
            </a:r>
            <a:r>
              <a:rPr lang="ko-KR" altLang="en-US" sz="1200" dirty="0" err="1" smtClean="0"/>
              <a:t>컨텐트에</a:t>
            </a:r>
            <a:r>
              <a:rPr lang="ko-KR" altLang="en-US" sz="1200" dirty="0" smtClean="0"/>
              <a:t> 추가 버튼을 클릭하면 하위 계정에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항목이 </a:t>
            </a:r>
            <a:r>
              <a:rPr lang="ko-KR" altLang="en-US" sz="1200" dirty="0" err="1" smtClean="0"/>
              <a:t>축되었습니다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라는 </a:t>
            </a:r>
            <a:r>
              <a:rPr lang="en-US" altLang="ko-KR" sz="1200" dirty="0" err="1" smtClean="0"/>
              <a:t>MessageToast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pPr>
              <a:lnSpc>
                <a:spcPct val="125000"/>
              </a:lnSpc>
            </a:pPr>
            <a:r>
              <a:rPr lang="ko-KR" altLang="en-US" sz="1200" dirty="0" smtClean="0"/>
              <a:t>나타납니다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4" y="1237381"/>
            <a:ext cx="9034966" cy="44045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485853"/>
            <a:ext cx="2410161" cy="895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2544" y="2925839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72400" y="1957461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56560" y="2101477"/>
            <a:ext cx="7315840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4626517" y="2245493"/>
            <a:ext cx="3941927" cy="3396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5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775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탭으로 이동하면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탐색기에서 추가한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이 리스트에 나타납니다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추가된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356278" cy="40887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552" y="2852936"/>
            <a:ext cx="78488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1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33938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로컬 복사본을 생성합니다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928992" cy="43342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6376" y="1707206"/>
            <a:ext cx="936104" cy="209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7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1866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편집 버튼을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31491"/>
            <a:ext cx="8963059" cy="44137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8424" y="1556792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6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48974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속성 탐색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시각화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번역 탭을 눌러 수정하고 저장 버튼을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31491"/>
            <a:ext cx="8944048" cy="4341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8424" y="1556792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65104"/>
            <a:ext cx="2964269" cy="1152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365104"/>
            <a:ext cx="3827575" cy="23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33938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로컬 복사본을 생성합니다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4072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54856"/>
            <a:ext cx="8928992" cy="4364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47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Basic </a:t>
            </a:r>
            <a:r>
              <a:rPr lang="en-US" altLang="ko-KR" sz="1200" dirty="0" err="1" smtClean="0"/>
              <a:t>Multitarget</a:t>
            </a:r>
            <a:r>
              <a:rPr lang="en-US" altLang="ko-KR" sz="1200" dirty="0" smtClean="0"/>
              <a:t> Application</a:t>
            </a:r>
            <a:r>
              <a:rPr lang="ko-KR" altLang="en-US" sz="1200" dirty="0" smtClean="0"/>
              <a:t>을 선택하고 </a:t>
            </a:r>
            <a:r>
              <a:rPr lang="en-US" altLang="ko-KR" sz="1200" dirty="0" smtClean="0"/>
              <a:t>Start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39212" y="3320960"/>
            <a:ext cx="1544965" cy="176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7600" y="5196254"/>
            <a:ext cx="430823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8326"/>
            <a:ext cx="9036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다시 내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탭으로 나와 해당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</a:t>
            </a:r>
            <a:r>
              <a:rPr lang="ko-KR" altLang="en-US" sz="1200" dirty="0" smtClean="0"/>
              <a:t>추가할 </a:t>
            </a:r>
            <a:r>
              <a:rPr lang="en-US" altLang="ko-KR" sz="1200" dirty="0" smtClean="0"/>
              <a:t>Role</a:t>
            </a:r>
            <a:r>
              <a:rPr lang="ko-KR" altLang="en-US" sz="1200" dirty="0" smtClean="0"/>
              <a:t>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356278" cy="408877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1115617" y="2276872"/>
            <a:ext cx="360039" cy="4066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636" y="2053676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App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추가할 </a:t>
            </a:r>
            <a:r>
              <a:rPr lang="en-US" altLang="ko-KR" sz="1200" dirty="0" smtClean="0">
                <a:solidFill>
                  <a:srgbClr val="FF0000"/>
                </a:solidFill>
              </a:rPr>
              <a:t>Role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25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8326"/>
            <a:ext cx="1866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편집 버튼을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33462"/>
            <a:ext cx="8891939" cy="42923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37732" y="1556792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2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16748"/>
            <a:ext cx="8987872" cy="4383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08326"/>
            <a:ext cx="69557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지정할 항목 검색 버튼을 클릭한 다음 추가할 </a:t>
            </a:r>
            <a:r>
              <a:rPr lang="en-US" altLang="ko-KR" sz="1200" dirty="0" smtClean="0"/>
              <a:t>App(List1 </a:t>
            </a:r>
            <a:r>
              <a:rPr lang="ko-KR" altLang="en-US" sz="1200" dirty="0" smtClean="0"/>
              <a:t>로컬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선택하고 저장 버튼을 클릭합니다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836320" y="1916832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2"/>
            <a:endCxn id="7" idx="0"/>
          </p:cNvCxnSpPr>
          <p:nvPr/>
        </p:nvCxnSpPr>
        <p:spPr>
          <a:xfrm flipH="1">
            <a:off x="8771340" y="2060848"/>
            <a:ext cx="172992" cy="1010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663328" y="3070868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0764" y="1762442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H="1" flipV="1">
            <a:off x="6796788" y="1916832"/>
            <a:ext cx="1866540" cy="1226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62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8326"/>
            <a:ext cx="6326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다시 내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탭 영역으로 나온 다음 </a:t>
            </a:r>
            <a:r>
              <a:rPr lang="en-US" altLang="ko-KR" sz="1200" dirty="0" smtClean="0"/>
              <a:t>Role</a:t>
            </a:r>
            <a:r>
              <a:rPr lang="ko-KR" altLang="en-US" sz="1200" dirty="0" smtClean="0"/>
              <a:t>에 추가한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추가할 </a:t>
            </a:r>
            <a:r>
              <a:rPr lang="en-US" altLang="ko-KR" sz="1200" dirty="0" smtClean="0"/>
              <a:t>Group</a:t>
            </a:r>
            <a:r>
              <a:rPr lang="ko-KR" altLang="en-US" sz="1200" dirty="0" smtClean="0"/>
              <a:t>을 선택합니다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356278" cy="408877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1151621" y="3076132"/>
            <a:ext cx="360039" cy="4066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2852936"/>
            <a:ext cx="163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App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추가할 </a:t>
            </a:r>
            <a:r>
              <a:rPr lang="en-US" altLang="ko-KR" sz="1200" dirty="0" smtClean="0">
                <a:solidFill>
                  <a:srgbClr val="FF0000"/>
                </a:solidFill>
              </a:rPr>
              <a:t>Group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63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8326"/>
            <a:ext cx="1866217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/>
              <a:t>편집 버튼을 클릭합니다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38151"/>
            <a:ext cx="8959225" cy="43510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59248" y="1762058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30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2" y="1238150"/>
            <a:ext cx="8902564" cy="4316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08326"/>
            <a:ext cx="61831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/>
              <a:t>지정할 항목 검색 버튼을 클릭한 다음 추가할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선택하고 저장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804046" y="1906074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0"/>
          </p:cNvCxnSpPr>
          <p:nvPr/>
        </p:nvCxnSpPr>
        <p:spPr>
          <a:xfrm flipH="1">
            <a:off x="8782530" y="2060848"/>
            <a:ext cx="151045" cy="72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674518" y="2782448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59248" y="1751684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6764514" y="1916832"/>
            <a:ext cx="1910004" cy="937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48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8326"/>
            <a:ext cx="39421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 smtClean="0"/>
              <a:t>사이트 </a:t>
            </a:r>
            <a:r>
              <a:rPr lang="ko-KR" altLang="en-US" sz="1200" dirty="0" err="1" smtClean="0"/>
              <a:t>디렉토리로</a:t>
            </a:r>
            <a:r>
              <a:rPr lang="ko-KR" altLang="en-US" sz="1200" dirty="0" smtClean="0"/>
              <a:t> 이동하여 런치패드를 실행시킵니다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31908"/>
            <a:ext cx="8867944" cy="43413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32040" y="2615396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38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8326"/>
            <a:ext cx="32255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 smtClean="0"/>
              <a:t>List1 </a:t>
            </a:r>
            <a:r>
              <a:rPr lang="ko-KR" altLang="en-US" sz="1200" dirty="0" smtClean="0"/>
              <a:t>타일이 추가된 걸  확인할 수 있습니다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11028"/>
            <a:ext cx="8928992" cy="43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052736"/>
            <a:ext cx="8963305" cy="4392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3649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project </a:t>
            </a:r>
            <a:r>
              <a:rPr lang="ko-KR" altLang="en-US" sz="1200" dirty="0" smtClean="0"/>
              <a:t>이름을 입력하고 </a:t>
            </a:r>
            <a:r>
              <a:rPr lang="en-US" altLang="ko-KR" sz="1200" dirty="0" smtClean="0"/>
              <a:t>Finish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49782" y="2060848"/>
            <a:ext cx="33704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55976" y="5132716"/>
            <a:ext cx="388552" cy="168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8507"/>
          <a:stretch/>
        </p:blipFill>
        <p:spPr>
          <a:xfrm>
            <a:off x="107504" y="1052736"/>
            <a:ext cx="7566372" cy="48965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08326"/>
            <a:ext cx="6052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mta.yaml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파일이 생성된 </a:t>
            </a:r>
            <a:r>
              <a:rPr lang="en-US" altLang="ko-KR" sz="1200" dirty="0" smtClean="0"/>
              <a:t>project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preProject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자동 </a:t>
            </a:r>
            <a:r>
              <a:rPr lang="en-US" altLang="ko-KR" sz="1200" dirty="0" smtClean="0"/>
              <a:t>open workspace</a:t>
            </a:r>
            <a:r>
              <a:rPr lang="ko-KR" altLang="en-US" sz="1200" dirty="0" smtClean="0"/>
              <a:t>가 실행됩니다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9385" y="1628800"/>
            <a:ext cx="2577498" cy="191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3852262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5975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 &gt; Open Workspace</a:t>
            </a:r>
            <a:r>
              <a:rPr lang="ko-KR" altLang="en-US" sz="1200" dirty="0" smtClean="0"/>
              <a:t>를 누르고 </a:t>
            </a:r>
            <a:r>
              <a:rPr lang="en-US" altLang="ko-KR" sz="1200" dirty="0" smtClean="0"/>
              <a:t>projects</a:t>
            </a:r>
            <a:r>
              <a:rPr lang="ko-KR" altLang="en-US" sz="1200" dirty="0" smtClean="0"/>
              <a:t>를 선택한 다음 </a:t>
            </a:r>
            <a:r>
              <a:rPr lang="en-US" altLang="ko-KR" sz="1200" dirty="0" smtClean="0"/>
              <a:t>Open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52736"/>
            <a:ext cx="3099836" cy="37444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87245" y="1412776"/>
            <a:ext cx="2981637" cy="16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88055" y="4578132"/>
            <a:ext cx="354950" cy="13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340768"/>
            <a:ext cx="8928992" cy="44385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708326"/>
            <a:ext cx="6673494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/>
              <a:t>MTA </a:t>
            </a:r>
            <a:r>
              <a:rPr lang="ko-KR" altLang="en-US" sz="1200" dirty="0" smtClean="0"/>
              <a:t>프로젝트를 생성합니다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 smtClean="0"/>
              <a:t>ctrl+shift</a:t>
            </a:r>
            <a:r>
              <a:rPr lang="en-US" altLang="ko-KR" sz="1200" dirty="0" smtClean="0"/>
              <a:t> + p </a:t>
            </a:r>
            <a:r>
              <a:rPr lang="ko-KR" altLang="en-US" sz="1200" dirty="0" smtClean="0"/>
              <a:t>를 누르고 </a:t>
            </a:r>
            <a:r>
              <a:rPr lang="en-US" altLang="ko-KR" sz="1200" dirty="0" smtClean="0"/>
              <a:t>create</a:t>
            </a:r>
            <a:r>
              <a:rPr lang="ko-KR" altLang="en-US" sz="1200" dirty="0" smtClean="0"/>
              <a:t>를 입력하고 </a:t>
            </a:r>
            <a:r>
              <a:rPr lang="en-US" altLang="ko-KR" sz="1200" dirty="0" smtClean="0"/>
              <a:t>Create MTA Module from Template</a:t>
            </a:r>
            <a:r>
              <a:rPr lang="ko-KR" altLang="en-US" sz="1200" dirty="0" smtClean="0"/>
              <a:t>를 클릭합니다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03848" y="1628800"/>
            <a:ext cx="1152128" cy="130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8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4541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SAP </a:t>
            </a:r>
            <a:r>
              <a:rPr lang="en-US" altLang="ko-KR" sz="1200" dirty="0" err="1" smtClean="0"/>
              <a:t>Fiori</a:t>
            </a:r>
            <a:r>
              <a:rPr lang="en-US" altLang="ko-KR" sz="1200" dirty="0" smtClean="0"/>
              <a:t> application </a:t>
            </a:r>
            <a:r>
              <a:rPr lang="ko-KR" altLang="en-US" sz="1200" dirty="0" smtClean="0"/>
              <a:t>타일을 선택하고 </a:t>
            </a:r>
            <a:r>
              <a:rPr lang="en-US" altLang="ko-KR" sz="1200" dirty="0" smtClean="0"/>
              <a:t>Start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5325"/>
            <a:ext cx="8928992" cy="43618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9930" y="2276871"/>
            <a:ext cx="1548333" cy="1768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73399" y="5046453"/>
            <a:ext cx="406895" cy="174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5" y="1052736"/>
            <a:ext cx="8843100" cy="4312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08326"/>
            <a:ext cx="7553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Application 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SAPUI5 freestyle</a:t>
            </a:r>
            <a:r>
              <a:rPr lang="ko-KR" altLang="en-US" sz="1200" dirty="0" smtClean="0"/>
              <a:t>을 선택하고 </a:t>
            </a:r>
            <a:r>
              <a:rPr lang="en-US" altLang="ko-KR" sz="1200" dirty="0" smtClean="0"/>
              <a:t>SAPUI5 Application</a:t>
            </a:r>
            <a:r>
              <a:rPr lang="ko-KR" altLang="en-US" sz="1200" dirty="0" smtClean="0"/>
              <a:t>을 선택하고 </a:t>
            </a:r>
            <a:r>
              <a:rPr lang="en-US" altLang="ko-KR" sz="1200" dirty="0" smtClean="0"/>
              <a:t>Next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2544205"/>
            <a:ext cx="1548333" cy="1768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03163" y="5047233"/>
            <a:ext cx="406895" cy="174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35114" y="2152361"/>
            <a:ext cx="3267019" cy="167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491</Words>
  <Application>Microsoft Office PowerPoint</Application>
  <PresentationFormat>화면 슬라이드 쇼(4:3)</PresentationFormat>
  <Paragraphs>56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유호남</cp:lastModifiedBy>
  <cp:revision>31</cp:revision>
  <dcterms:created xsi:type="dcterms:W3CDTF">2021-07-03T06:00:55Z</dcterms:created>
  <dcterms:modified xsi:type="dcterms:W3CDTF">2021-08-11T13:34:08Z</dcterms:modified>
</cp:coreProperties>
</file>