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8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7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6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0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8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3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5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2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1725-828A-4022-AC2A-0B7D709C24A2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4380-A60D-4DED-A69C-0F3CA6BA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689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BTP</a:t>
            </a:r>
            <a:r>
              <a:rPr lang="ko-KR" altLang="en-US" sz="2800" b="1" dirty="0" smtClean="0"/>
              <a:t>에서 </a:t>
            </a:r>
            <a:r>
              <a:rPr lang="en-US" altLang="ko-KR" sz="2800" b="1" dirty="0" smtClean="0"/>
              <a:t>Portal(Launchpad) </a:t>
            </a:r>
            <a:r>
              <a:rPr lang="ko-KR" altLang="en-US" sz="2800" b="1" dirty="0" smtClean="0"/>
              <a:t>생성하기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01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756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현재본인에게 할당된 </a:t>
            </a:r>
            <a:r>
              <a:rPr lang="en-US" altLang="ko-KR" sz="1400" dirty="0" smtClean="0"/>
              <a:t>Role Collection</a:t>
            </a:r>
            <a:r>
              <a:rPr lang="ko-KR" altLang="en-US" sz="1400" dirty="0" smtClean="0"/>
              <a:t>이 보입니다</a:t>
            </a:r>
            <a:r>
              <a:rPr lang="en-US" altLang="ko-KR" sz="1400" dirty="0" smtClean="0"/>
              <a:t>. Assign Role collection </a:t>
            </a:r>
            <a:r>
              <a:rPr lang="ko-KR" altLang="en-US" sz="1400" dirty="0" smtClean="0"/>
              <a:t>버튼을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" y="1016103"/>
            <a:ext cx="8999900" cy="438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16209" y="2071260"/>
            <a:ext cx="80771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6402"/>
            <a:ext cx="8971312" cy="439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5250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Portal_Admin</a:t>
            </a:r>
            <a:r>
              <a:rPr lang="ko-KR" altLang="en-US" sz="1400" dirty="0" smtClean="0"/>
              <a:t>을 체크하고 </a:t>
            </a:r>
            <a:r>
              <a:rPr lang="en-US" altLang="ko-KR" sz="1400" dirty="0" smtClean="0"/>
              <a:t>Assign Role Collection</a:t>
            </a:r>
            <a:r>
              <a:rPr lang="ko-KR" altLang="en-US" sz="1400" dirty="0" smtClean="0"/>
              <a:t>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115956"/>
            <a:ext cx="836582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444505" y="3985613"/>
            <a:ext cx="894973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777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Portal_Admin</a:t>
            </a:r>
            <a:r>
              <a:rPr lang="ko-KR" altLang="en-US" sz="1400" dirty="0" smtClean="0"/>
              <a:t>이 추가된 걸 확인할 수 있습니다</a:t>
            </a:r>
            <a:r>
              <a:rPr lang="en-US" altLang="ko-KR" sz="1400" dirty="0" smtClean="0"/>
              <a:t>. Subaccount(BTP_POC_DEV)</a:t>
            </a:r>
            <a:r>
              <a:rPr lang="ko-KR" altLang="en-US" sz="1400" dirty="0" smtClean="0"/>
              <a:t>를 눌러 이동합니다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1987"/>
            <a:ext cx="8928992" cy="435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4005064"/>
            <a:ext cx="7704856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1196752"/>
            <a:ext cx="864096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3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455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Services&gt;Instances and Subscriptions</a:t>
            </a:r>
            <a:r>
              <a:rPr lang="ko-KR" altLang="en-US" sz="1400" dirty="0" smtClean="0"/>
              <a:t>으로 이동합니다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2" y="1016102"/>
            <a:ext cx="8947936" cy="435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872" y="1772816"/>
            <a:ext cx="1088752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3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6835"/>
            <a:ext cx="8928992" cy="438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08326"/>
            <a:ext cx="7790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Subscriptions</a:t>
            </a:r>
            <a:r>
              <a:rPr lang="ko-KR" altLang="en-US" sz="1400" dirty="0" smtClean="0"/>
              <a:t>에 생성한 </a:t>
            </a:r>
            <a:r>
              <a:rPr lang="en-US" altLang="ko-KR" sz="1400" dirty="0" smtClean="0"/>
              <a:t>Portal(Launchpad)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삼점을</a:t>
            </a:r>
            <a:r>
              <a:rPr lang="ko-KR" altLang="en-US" sz="1400" dirty="0" smtClean="0"/>
              <a:t> 클릭하고 </a:t>
            </a:r>
            <a:r>
              <a:rPr lang="en-US" altLang="ko-KR" sz="1400" dirty="0" smtClean="0"/>
              <a:t>Go to Application</a:t>
            </a:r>
            <a:r>
              <a:rPr lang="ko-KR" altLang="en-US" sz="1400" dirty="0" smtClean="0"/>
              <a:t>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276872"/>
            <a:ext cx="648072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51038" y="2852936"/>
            <a:ext cx="7369434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44408" y="3058377"/>
            <a:ext cx="648072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3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아까와는 다르게 사이트 관리자 화면이 나타납니다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사이트 생성을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8963"/>
            <a:ext cx="8941599" cy="43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517232"/>
            <a:ext cx="7937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왼쪽 사이드에 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메뉴가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사이트 </a:t>
            </a:r>
            <a:r>
              <a:rPr lang="ko-KR" altLang="en-US" sz="1200" dirty="0" err="1" smtClean="0"/>
              <a:t>디렉토리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새로운 사이트를 생성할 수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생성한 모든 사이트가 나타납니다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관리자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같은 </a:t>
            </a:r>
            <a:r>
              <a:rPr lang="en-US" altLang="ko-KR" sz="1200" dirty="0" smtClean="0"/>
              <a:t>cross-site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관리합니다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프로바이더</a:t>
            </a:r>
            <a:r>
              <a:rPr lang="ko-KR" altLang="en-US" sz="1200" dirty="0" smtClean="0"/>
              <a:t> 관리자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프로바이더들을</a:t>
            </a:r>
            <a:r>
              <a:rPr lang="ko-KR" altLang="en-US" sz="1200" dirty="0" smtClean="0"/>
              <a:t> 관리합니다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프로바이더들은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Portal </a:t>
            </a:r>
            <a:r>
              <a:rPr lang="ko-KR" altLang="en-US" sz="1200" dirty="0" smtClean="0"/>
              <a:t>사이트에 통합할 수 있는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컨텐트를</a:t>
            </a:r>
            <a:r>
              <a:rPr lang="ko-KR" altLang="en-US" sz="1200" dirty="0" smtClean="0"/>
              <a:t> 노출합니다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: SAP Portal Service</a:t>
            </a:r>
            <a:r>
              <a:rPr lang="ko-KR" altLang="en-US" sz="1200" dirty="0" smtClean="0"/>
              <a:t>에 관련된 다양한 </a:t>
            </a:r>
            <a:r>
              <a:rPr lang="ko-KR" altLang="en-US" sz="1200" dirty="0" err="1" smtClean="0"/>
              <a:t>세팅들을</a:t>
            </a:r>
            <a:r>
              <a:rPr lang="ko-KR" altLang="en-US" sz="1200" dirty="0" smtClean="0"/>
              <a:t> 설정할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954116" y="1951336"/>
            <a:ext cx="737564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102"/>
            <a:ext cx="9000482" cy="442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사이트 이름을 입력하고 생성버튼을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3635896" y="3115473"/>
            <a:ext cx="1944216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4048" y="3345850"/>
            <a:ext cx="360040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28992" cy="437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899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사이트를 생성하면 사이트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수정과 특정 유저 </a:t>
            </a:r>
            <a:r>
              <a:rPr lang="en-US" altLang="ko-KR" sz="1400" dirty="0" smtClean="0"/>
              <a:t>Role</a:t>
            </a:r>
            <a:r>
              <a:rPr lang="ko-KR" altLang="en-US" sz="1400" dirty="0" smtClean="0"/>
              <a:t>에 사이트를 할당할 수 있는 설정 화면으로 이동합니다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Back </a:t>
            </a:r>
            <a:r>
              <a:rPr lang="ko-KR" altLang="en-US" sz="1400" dirty="0" smtClean="0"/>
              <a:t>버튼을 눌러 사이트 </a:t>
            </a:r>
            <a:r>
              <a:rPr lang="ko-KR" altLang="en-US" sz="1400" dirty="0" err="1" smtClean="0"/>
              <a:t>디렉토리로</a:t>
            </a:r>
            <a:r>
              <a:rPr lang="ko-KR" altLang="en-US" sz="1400" dirty="0" smtClean="0"/>
              <a:t> 이동합니다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236437"/>
            <a:ext cx="288032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6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관리자 메뉴를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16968"/>
            <a:ext cx="8902873" cy="435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1466814"/>
            <a:ext cx="1080120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517232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관리자는 </a:t>
            </a:r>
            <a:r>
              <a:rPr lang="ko-KR" altLang="en-US" sz="1200" dirty="0" err="1" smtClean="0"/>
              <a:t>두개의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Tab</a:t>
            </a:r>
            <a:r>
              <a:rPr lang="ko-KR" altLang="en-US" sz="1200" dirty="0" smtClean="0"/>
              <a:t>이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컨텐트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아이템들을 수동으로 설정할 수 있고 </a:t>
            </a:r>
            <a:r>
              <a:rPr lang="ko-KR" altLang="en-US" sz="1200" dirty="0" err="1" smtClean="0"/>
              <a:t>사용가능한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아이템들을 볼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탐색기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사용가능한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컨텐트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프로바이더들로부터</a:t>
            </a:r>
            <a:r>
              <a:rPr lang="ko-KR" altLang="en-US" sz="1200" dirty="0" smtClean="0"/>
              <a:t> 노출된 </a:t>
            </a:r>
            <a:r>
              <a:rPr lang="ko-KR" altLang="en-US" sz="1200" dirty="0" err="1" smtClean="0"/>
              <a:t>컨텐트를</a:t>
            </a:r>
            <a:r>
              <a:rPr lang="ko-KR" altLang="en-US" sz="1200" dirty="0" smtClean="0"/>
              <a:t> 탐색 및 선택할 수 있고 가지고 있는 </a:t>
            </a:r>
            <a:r>
              <a:rPr lang="ko-KR" altLang="en-US" sz="1200" dirty="0" err="1" smtClean="0"/>
              <a:t>컨텐트에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ko-KR" altLang="en-US" sz="1200" dirty="0" smtClean="0"/>
              <a:t>추가할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7756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신규 버튼을 클릭해서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0300"/>
            <a:ext cx="8929975" cy="435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586688" y="1988840"/>
            <a:ext cx="305792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80896" y="2219217"/>
            <a:ext cx="756582" cy="23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" y="1040862"/>
            <a:ext cx="906684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616926"/>
            <a:ext cx="11876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2264998"/>
            <a:ext cx="172819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08326"/>
            <a:ext cx="6650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Subaccount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Services&gt;Service Marketplace</a:t>
            </a:r>
            <a:r>
              <a:rPr lang="ko-KR" altLang="en-US" sz="1400" dirty="0" smtClean="0"/>
              <a:t>으로 들어가 </a:t>
            </a:r>
            <a:r>
              <a:rPr lang="en-US" altLang="ko-KR" sz="1400" dirty="0" smtClean="0"/>
              <a:t>Portal</a:t>
            </a:r>
            <a:r>
              <a:rPr lang="ko-KR" altLang="en-US" sz="1400" dirty="0" smtClean="0"/>
              <a:t>을 선택합니다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01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사이트 이름을 입력하고 생성버튼을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1729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102"/>
            <a:ext cx="8928982" cy="442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316416" y="4149080"/>
            <a:ext cx="72007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708326"/>
            <a:ext cx="422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Application Plans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삼점을</a:t>
            </a:r>
            <a:r>
              <a:rPr lang="ko-KR" altLang="en-US" sz="1400" dirty="0" smtClean="0"/>
              <a:t> 눌러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95936" y="3573016"/>
            <a:ext cx="72007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9265"/>
            <a:ext cx="9001000" cy="443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7014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US" altLang="ko-KR" sz="1400" dirty="0"/>
              <a:t>New Instance or </a:t>
            </a:r>
            <a:r>
              <a:rPr lang="en-US" altLang="ko-KR" sz="1400" dirty="0" smtClean="0"/>
              <a:t>Subscription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기본정보가 나타나는데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버튼을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4679564"/>
            <a:ext cx="360035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8038"/>
            <a:ext cx="899365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324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US" altLang="ko-KR" sz="1400" dirty="0" smtClean="0"/>
              <a:t>View Subscription </a:t>
            </a:r>
            <a:r>
              <a:rPr lang="ko-KR" altLang="en-US" sz="1400" dirty="0" smtClean="0"/>
              <a:t>버튼을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4788024" y="3404302"/>
            <a:ext cx="7200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8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16102"/>
            <a:ext cx="8886617" cy="435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6782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Instances and </a:t>
            </a:r>
            <a:r>
              <a:rPr lang="en-US" altLang="ko-KR" sz="1400" dirty="0" smtClean="0"/>
              <a:t>Subscriptions </a:t>
            </a:r>
            <a:r>
              <a:rPr lang="ko-KR" altLang="en-US" sz="1400" dirty="0" smtClean="0"/>
              <a:t>메뉴에 </a:t>
            </a:r>
            <a:r>
              <a:rPr lang="en-US" altLang="ko-KR" sz="1400" dirty="0" smtClean="0"/>
              <a:t>Portal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Subscriptions </a:t>
            </a:r>
            <a:r>
              <a:rPr lang="ko-KR" altLang="en-US" sz="1400" dirty="0" err="1" smtClean="0"/>
              <a:t>된것을</a:t>
            </a:r>
            <a:r>
              <a:rPr lang="ko-KR" altLang="en-US" sz="1400" dirty="0" smtClean="0"/>
              <a:t> 볼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-22382" y="1700808"/>
            <a:ext cx="128201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67744" y="270892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" y="1016102"/>
            <a:ext cx="9067082" cy="442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08326"/>
            <a:ext cx="5913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Application</a:t>
            </a:r>
            <a:r>
              <a:rPr lang="ko-KR" altLang="en-US" sz="1400" dirty="0" smtClean="0"/>
              <a:t>을 바로 누르면 권한이 없기 때문에 이런 페이지가 나옵니다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452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607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Security&gt;Trust Configuration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Default identity provider</a:t>
            </a:r>
            <a:r>
              <a:rPr lang="ko-KR" altLang="en-US" sz="1400" dirty="0" smtClean="0"/>
              <a:t>를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901661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3501008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76779" y="2564904"/>
            <a:ext cx="89502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08326"/>
            <a:ext cx="492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본인의 </a:t>
            </a:r>
            <a:r>
              <a:rPr lang="en-US" altLang="ko-KR" sz="1400" dirty="0" smtClean="0"/>
              <a:t>email</a:t>
            </a:r>
            <a:r>
              <a:rPr lang="ko-KR" altLang="en-US" sz="1400" dirty="0" smtClean="0"/>
              <a:t>을 입력하고 </a:t>
            </a:r>
            <a:r>
              <a:rPr lang="en-US" altLang="ko-KR" sz="1400" dirty="0" smtClean="0"/>
              <a:t>Show Assignments</a:t>
            </a:r>
            <a:r>
              <a:rPr lang="ko-KR" altLang="en-US" sz="1400" dirty="0" smtClean="0"/>
              <a:t>를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91276"/>
            <a:ext cx="8903726" cy="430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42328" y="2029588"/>
            <a:ext cx="188951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3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288</Words>
  <Application>Microsoft Office PowerPoint</Application>
  <PresentationFormat>화면 슬라이드 쇼(4:3)</PresentationFormat>
  <Paragraphs>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유호남</cp:lastModifiedBy>
  <cp:revision>17</cp:revision>
  <dcterms:created xsi:type="dcterms:W3CDTF">2021-07-03T06:11:19Z</dcterms:created>
  <dcterms:modified xsi:type="dcterms:W3CDTF">2021-08-02T08:46:54Z</dcterms:modified>
</cp:coreProperties>
</file>