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1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3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2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2765-1315-4D46-8C1B-3DB9AA00D98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3476-08CE-4753-8D30-083005E7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86" y="291402"/>
            <a:ext cx="1103309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FF00"/>
                </a:solidFill>
              </a:rPr>
              <a:t>u</a:t>
            </a:r>
            <a:r>
              <a:rPr lang="en-US" altLang="ko-KR" sz="1000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dirty="0" smtClean="0">
                <a:solidFill>
                  <a:srgbClr val="00B0F0"/>
                </a:solidFill>
              </a:rPr>
              <a:t>projects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-B </a:t>
            </a:r>
            <a:r>
              <a:rPr lang="en-US" altLang="ko-KR" sz="1000" dirty="0" err="1" smtClean="0"/>
              <a:t>archetype:generate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DarchetypeArtifactId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-services-archetype –</a:t>
            </a:r>
            <a:r>
              <a:rPr lang="en-US" altLang="ko-KR" sz="1000" dirty="0" err="1" smtClean="0"/>
              <a:t>DarchetypeGroupId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com.sap.cds</a:t>
            </a:r>
            <a:r>
              <a:rPr lang="en-US" altLang="ko-KR" sz="1000" dirty="0" smtClean="0"/>
              <a:t> –</a:t>
            </a:r>
            <a:r>
              <a:rPr lang="en-US" altLang="ko-KR" sz="1000" dirty="0" err="1" smtClean="0"/>
              <a:t>DarchetypeVersion</a:t>
            </a:r>
            <a:r>
              <a:rPr lang="en-US" altLang="ko-KR" sz="1000" dirty="0" smtClean="0"/>
              <a:t>=RELEASE –</a:t>
            </a:r>
            <a:r>
              <a:rPr lang="en-US" altLang="ko-KR" sz="1000" dirty="0" err="1" smtClean="0"/>
              <a:t>DgroupId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com.poc</a:t>
            </a:r>
            <a:r>
              <a:rPr lang="en-US" altLang="ko-KR" sz="1000" dirty="0" smtClean="0"/>
              <a:t> –</a:t>
            </a:r>
            <a:r>
              <a:rPr lang="en-US" altLang="ko-KR" sz="1000" dirty="0" err="1" smtClean="0"/>
              <a:t>DartifactId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hn</a:t>
            </a:r>
            <a:r>
              <a:rPr lang="en-US" altLang="ko-KR" sz="1000" dirty="0" smtClean="0"/>
              <a:t>-test-service –</a:t>
            </a:r>
            <a:r>
              <a:rPr lang="en-US" altLang="ko-KR" sz="1000" dirty="0" err="1" smtClean="0"/>
              <a:t>Dpackage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com.poc.test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99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유호남</dc:creator>
  <cp:lastModifiedBy>유호남</cp:lastModifiedBy>
  <cp:revision>3</cp:revision>
  <dcterms:created xsi:type="dcterms:W3CDTF">2021-08-13T08:56:55Z</dcterms:created>
  <dcterms:modified xsi:type="dcterms:W3CDTF">2021-08-13T08:57:33Z</dcterms:modified>
</cp:coreProperties>
</file>