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7CD8A72-DE5F-41F0-83DF-5068CBF42C65}">
          <p14:sldIdLst>
            <p14:sldId id="257"/>
            <p14:sldId id="259"/>
          </p14:sldIdLst>
        </p14:section>
        <p14:section name="1. Portal(Launchpad) Content 관리" id="{3780FE3C-7876-4166-92D7-2D9488427ED8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6" autoAdjust="0"/>
    <p:restoredTop sz="94660"/>
  </p:normalViewPr>
  <p:slideViewPr>
    <p:cSldViewPr snapToGrid="0">
      <p:cViewPr>
        <p:scale>
          <a:sx n="100" d="100"/>
          <a:sy n="100" d="100"/>
        </p:scale>
        <p:origin x="93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5ECB-BA70-4B1E-855D-E59100A058B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8B64-FA5D-488C-8BBA-FDF842585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9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5ECB-BA70-4B1E-855D-E59100A058B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8B64-FA5D-488C-8BBA-FDF842585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90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5ECB-BA70-4B1E-855D-E59100A058B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8B64-FA5D-488C-8BBA-FDF842585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41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5ECB-BA70-4B1E-855D-E59100A058B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8B64-FA5D-488C-8BBA-FDF842585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34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5ECB-BA70-4B1E-855D-E59100A058B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8B64-FA5D-488C-8BBA-FDF842585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89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5ECB-BA70-4B1E-855D-E59100A058B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8B64-FA5D-488C-8BBA-FDF842585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06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5ECB-BA70-4B1E-855D-E59100A058B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8B64-FA5D-488C-8BBA-FDF842585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57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5ECB-BA70-4B1E-855D-E59100A058B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8B64-FA5D-488C-8BBA-FDF842585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69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5ECB-BA70-4B1E-855D-E59100A058B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8B64-FA5D-488C-8BBA-FDF842585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99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5ECB-BA70-4B1E-855D-E59100A058B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8B64-FA5D-488C-8BBA-FDF842585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12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5ECB-BA70-4B1E-855D-E59100A058B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8B64-FA5D-488C-8BBA-FDF842585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55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95ECB-BA70-4B1E-855D-E59100A058BD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98B64-FA5D-488C-8BBA-FDF842585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46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41714" y="904353"/>
            <a:ext cx="8708572" cy="504929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29941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Portal(Launchpad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)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Content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관리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18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85724" y="904353"/>
            <a:ext cx="7972424" cy="185789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0563" y="1015820"/>
            <a:ext cx="8992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1. Portal(Launchpad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)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Content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관리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11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0025" y="161925"/>
            <a:ext cx="135255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1.Portal Content </a:t>
            </a:r>
            <a:r>
              <a:rPr lang="ko-KR" altLang="en-US" sz="1400" b="1" dirty="0" smtClean="0"/>
              <a:t>관리</a:t>
            </a:r>
            <a:endParaRPr lang="ko-KR" altLang="en-US" sz="1400" b="1" dirty="0"/>
          </a:p>
        </p:txBody>
      </p:sp>
      <p:sp>
        <p:nvSpPr>
          <p:cNvPr id="6" name="직사각형 5"/>
          <p:cNvSpPr/>
          <p:nvPr/>
        </p:nvSpPr>
        <p:spPr>
          <a:xfrm>
            <a:off x="1657350" y="161925"/>
            <a:ext cx="10239374" cy="80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52575" y="241934"/>
            <a:ext cx="309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1.App, Role, Group, Catalog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r="33175" b="4997"/>
          <a:stretch/>
        </p:blipFill>
        <p:spPr>
          <a:xfrm>
            <a:off x="208700" y="1614108"/>
            <a:ext cx="8867775" cy="516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9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20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유호남</dc:creator>
  <cp:lastModifiedBy>유호남</cp:lastModifiedBy>
  <cp:revision>9</cp:revision>
  <dcterms:created xsi:type="dcterms:W3CDTF">2021-08-19T05:52:26Z</dcterms:created>
  <dcterms:modified xsi:type="dcterms:W3CDTF">2021-08-20T07:29:30Z</dcterms:modified>
</cp:coreProperties>
</file>