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5" r:id="rId2"/>
    <p:sldId id="447" r:id="rId3"/>
    <p:sldId id="448" r:id="rId4"/>
    <p:sldId id="44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0" autoAdjust="0"/>
    <p:restoredTop sz="93118" autoAdjust="0"/>
  </p:normalViewPr>
  <p:slideViewPr>
    <p:cSldViewPr>
      <p:cViewPr>
        <p:scale>
          <a:sx n="182" d="100"/>
          <a:sy n="182" d="100"/>
        </p:scale>
        <p:origin x="2632" y="12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2024. 3. 1.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msa-event-market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EKS Cluster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219143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Loki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Mesh,</a:t>
            </a:r>
          </a:p>
          <a:p>
            <a:r>
              <a:rPr lang="en-US" altLang="ko-KR" sz="1100" b="1"/>
              <a:t>Trace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</a:t>
            </a:r>
            <a:br>
              <a:rPr lang="en-US" altLang="ko-KR" sz="1000"/>
            </a:br>
            <a:r>
              <a:rPr lang="en-US" altLang="ko-KR" sz="1000"/>
              <a:t>VPC CNI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EBS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1057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BDD-CA27-4DC6-027D-2FDDF1A5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8D42-24CB-05E2-73E3-7B5C8B7A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5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msa-event-market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EKS Cluster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219143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Loki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Mesh,</a:t>
            </a:r>
          </a:p>
          <a:p>
            <a:r>
              <a:rPr lang="en-US" altLang="ko-KR" sz="1100" b="1"/>
              <a:t>Trace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Flannel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MetalLB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EBS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22918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ssup2ket component stack</a:t>
            </a:r>
            <a:endParaRPr lang="ko-KR" altLang="en-US" sz="3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3D2E8C9-7C43-4F02-B53E-F6C900D502CA}"/>
              </a:ext>
            </a:extLst>
          </p:cNvPr>
          <p:cNvSpPr/>
          <p:nvPr/>
        </p:nvSpPr>
        <p:spPr>
          <a:xfrm>
            <a:off x="49132" y="4083918"/>
            <a:ext cx="768572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Kubernetes Cluster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1A0EBE-EA4B-4C69-9FEB-647536A06075}"/>
              </a:ext>
            </a:extLst>
          </p:cNvPr>
          <p:cNvSpPr/>
          <p:nvPr/>
        </p:nvSpPr>
        <p:spPr>
          <a:xfrm>
            <a:off x="7860609" y="3506364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NFS Server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00601A-DBDB-4E2C-B7DF-60E362B4D45B}"/>
              </a:ext>
            </a:extLst>
          </p:cNvPr>
          <p:cNvSpPr/>
          <p:nvPr/>
        </p:nvSpPr>
        <p:spPr>
          <a:xfrm>
            <a:off x="3353401" y="274519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MySQL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C76A323-75B4-4784-AADE-5469FD0EAF27}"/>
              </a:ext>
            </a:extLst>
          </p:cNvPr>
          <p:cNvSpPr/>
          <p:nvPr/>
        </p:nvSpPr>
        <p:spPr>
          <a:xfrm>
            <a:off x="6611732" y="2740163"/>
            <a:ext cx="72462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Kafka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02F9F6-8B75-4FEE-A862-BB74B983A354}"/>
              </a:ext>
            </a:extLst>
          </p:cNvPr>
          <p:cNvSpPr/>
          <p:nvPr/>
        </p:nvSpPr>
        <p:spPr>
          <a:xfrm>
            <a:off x="4218956" y="2745192"/>
            <a:ext cx="84231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MongoDB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B88E66C-675A-4F6D-B1FD-5E02B0D4A2C8}"/>
              </a:ext>
            </a:extLst>
          </p:cNvPr>
          <p:cNvSpPr/>
          <p:nvPr/>
        </p:nvSpPr>
        <p:spPr>
          <a:xfrm>
            <a:off x="179973" y="3034387"/>
            <a:ext cx="909903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DD4E0C-DD1C-47ED-A923-5290174A4981}"/>
              </a:ext>
            </a:extLst>
          </p:cNvPr>
          <p:cNvSpPr/>
          <p:nvPr/>
        </p:nvSpPr>
        <p:spPr>
          <a:xfrm>
            <a:off x="2833750" y="2643101"/>
            <a:ext cx="316976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DB,</a:t>
            </a:r>
          </a:p>
          <a:p>
            <a:r>
              <a:rPr lang="en-US" altLang="ko-KR" sz="1100" b="1"/>
              <a:t>Store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6E4C9D4-B546-4E00-B137-AC71A7BFB057}"/>
              </a:ext>
            </a:extLst>
          </p:cNvPr>
          <p:cNvSpPr/>
          <p:nvPr/>
        </p:nvSpPr>
        <p:spPr>
          <a:xfrm>
            <a:off x="6186456" y="2648435"/>
            <a:ext cx="1279500" cy="568021"/>
          </a:xfrm>
          <a:prstGeom prst="roundRect">
            <a:avLst>
              <a:gd name="adj" fmla="val 1119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MQ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3DC73E4-C0FC-49BA-A48F-6F6D3DA0777C}"/>
              </a:ext>
            </a:extLst>
          </p:cNvPr>
          <p:cNvSpPr/>
          <p:nvPr/>
        </p:nvSpPr>
        <p:spPr>
          <a:xfrm>
            <a:off x="173562" y="257204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Grafana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D5AC54-27FB-44F6-B0EA-9376A60F3F8E}"/>
              </a:ext>
            </a:extLst>
          </p:cNvPr>
          <p:cNvSpPr/>
          <p:nvPr/>
        </p:nvSpPr>
        <p:spPr>
          <a:xfrm>
            <a:off x="173562" y="3511321"/>
            <a:ext cx="9163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Exporters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7BD03A8-E8C0-4305-8D95-E5F4F66E668F}"/>
              </a:ext>
            </a:extLst>
          </p:cNvPr>
          <p:cNvSpPr/>
          <p:nvPr/>
        </p:nvSpPr>
        <p:spPr>
          <a:xfrm>
            <a:off x="1404848" y="3034387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ElasticSearch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7089E11-8EDF-4BA3-956C-ECA195CDB49B}"/>
              </a:ext>
            </a:extLst>
          </p:cNvPr>
          <p:cNvSpPr/>
          <p:nvPr/>
        </p:nvSpPr>
        <p:spPr>
          <a:xfrm>
            <a:off x="1404848" y="257204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Kibana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01D5FC-39CD-4999-AA47-7A1E9764AAE0}"/>
              </a:ext>
            </a:extLst>
          </p:cNvPr>
          <p:cNvSpPr/>
          <p:nvPr/>
        </p:nvSpPr>
        <p:spPr>
          <a:xfrm>
            <a:off x="1404848" y="3511321"/>
            <a:ext cx="960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Fluentd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746446-4088-4D62-9CE3-5DF1DF1623C2}"/>
              </a:ext>
            </a:extLst>
          </p:cNvPr>
          <p:cNvSpPr/>
          <p:nvPr/>
        </p:nvSpPr>
        <p:spPr>
          <a:xfrm>
            <a:off x="2601082" y="1887264"/>
            <a:ext cx="257071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Service Mesh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9D786-4A09-430F-9232-6DF1C86E2EAC}"/>
              </a:ext>
            </a:extLst>
          </p:cNvPr>
          <p:cNvSpPr/>
          <p:nvPr/>
        </p:nvSpPr>
        <p:spPr>
          <a:xfrm>
            <a:off x="3691547" y="1989355"/>
            <a:ext cx="139814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Istio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7BF6A58-B5D7-448C-885F-5717A6646141}"/>
              </a:ext>
            </a:extLst>
          </p:cNvPr>
          <p:cNvSpPr/>
          <p:nvPr/>
        </p:nvSpPr>
        <p:spPr>
          <a:xfrm>
            <a:off x="2601082" y="3404273"/>
            <a:ext cx="2901526" cy="568021"/>
          </a:xfrm>
          <a:prstGeom prst="roundRect">
            <a:avLst>
              <a:gd name="adj" fmla="val 8683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Network, </a:t>
            </a:r>
          </a:p>
          <a:p>
            <a:r>
              <a:rPr lang="en-US" altLang="ko-KR" sz="1100" b="1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AD6E762-357A-4E46-BBED-2AC08830B790}"/>
              </a:ext>
            </a:extLst>
          </p:cNvPr>
          <p:cNvSpPr/>
          <p:nvPr/>
        </p:nvSpPr>
        <p:spPr>
          <a:xfrm>
            <a:off x="3691546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Flannel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CA553A0-C8D0-48AD-815E-85B73CFED116}"/>
              </a:ext>
            </a:extLst>
          </p:cNvPr>
          <p:cNvSpPr/>
          <p:nvPr/>
        </p:nvSpPr>
        <p:spPr>
          <a:xfrm>
            <a:off x="4616848" y="3506364"/>
            <a:ext cx="79208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MetalLB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C4D8B93-BC02-4666-B0AC-3AAF949FA0BE}"/>
              </a:ext>
            </a:extLst>
          </p:cNvPr>
          <p:cNvSpPr/>
          <p:nvPr/>
        </p:nvSpPr>
        <p:spPr>
          <a:xfrm>
            <a:off x="5652766" y="3404273"/>
            <a:ext cx="2082089" cy="568021"/>
          </a:xfrm>
          <a:prstGeom prst="roundRect">
            <a:avLst>
              <a:gd name="adj" fmla="val 1091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Storage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026B2EC-0043-4B74-BE8F-01F697BE955A}"/>
              </a:ext>
            </a:extLst>
          </p:cNvPr>
          <p:cNvSpPr/>
          <p:nvPr/>
        </p:nvSpPr>
        <p:spPr>
          <a:xfrm>
            <a:off x="6376415" y="3512536"/>
            <a:ext cx="122436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nfs-provisioner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1A2750-F5EC-4E1B-939E-67A7CA0B39A0}"/>
              </a:ext>
            </a:extLst>
          </p:cNvPr>
          <p:cNvSpPr/>
          <p:nvPr/>
        </p:nvSpPr>
        <p:spPr>
          <a:xfrm>
            <a:off x="7860609" y="2541776"/>
            <a:ext cx="1217090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Github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6B7428-78D3-4560-819D-1A21B521AB17}"/>
              </a:ext>
            </a:extLst>
          </p:cNvPr>
          <p:cNvSpPr/>
          <p:nvPr/>
        </p:nvSpPr>
        <p:spPr>
          <a:xfrm>
            <a:off x="2601082" y="1126092"/>
            <a:ext cx="5133774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ssup2ket</a:t>
            </a:r>
          </a:p>
          <a:p>
            <a:r>
              <a:rPr lang="en-US" altLang="ko-KR" sz="1100" b="1"/>
              <a:t>Service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C4E96A-7668-4F5F-AEB7-81E66E4D1208}"/>
              </a:ext>
            </a:extLst>
          </p:cNvPr>
          <p:cNvSpPr/>
          <p:nvPr/>
        </p:nvSpPr>
        <p:spPr>
          <a:xfrm>
            <a:off x="3932254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149686-F921-46D3-8BFA-292F3EE1F948}"/>
              </a:ext>
            </a:extLst>
          </p:cNvPr>
          <p:cNvSpPr/>
          <p:nvPr/>
        </p:nvSpPr>
        <p:spPr>
          <a:xfrm>
            <a:off x="4549275" y="1228183"/>
            <a:ext cx="504056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84E4FF2-9A4B-4E74-8EC8-D7F52DE2181F}"/>
              </a:ext>
            </a:extLst>
          </p:cNvPr>
          <p:cNvSpPr/>
          <p:nvPr/>
        </p:nvSpPr>
        <p:spPr>
          <a:xfrm>
            <a:off x="5171796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Store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C9362A-DF78-4074-AA72-A32D59D5E080}"/>
              </a:ext>
            </a:extLst>
          </p:cNvPr>
          <p:cNvSpPr/>
          <p:nvPr/>
        </p:nvSpPr>
        <p:spPr>
          <a:xfrm>
            <a:off x="5880175" y="1228183"/>
            <a:ext cx="58991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78FB68-88F8-4A89-90D7-4B8C52C2965E}"/>
              </a:ext>
            </a:extLst>
          </p:cNvPr>
          <p:cNvSpPr/>
          <p:nvPr/>
        </p:nvSpPr>
        <p:spPr>
          <a:xfrm>
            <a:off x="6588554" y="1228183"/>
            <a:ext cx="80008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Payment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A919948-B87C-49E2-AE16-098BC8F3D191}"/>
              </a:ext>
            </a:extLst>
          </p:cNvPr>
          <p:cNvSpPr/>
          <p:nvPr/>
        </p:nvSpPr>
        <p:spPr>
          <a:xfrm>
            <a:off x="5202192" y="2745192"/>
            <a:ext cx="722097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Redis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AD184E-4D6C-402F-8F70-398F03E52A28}"/>
              </a:ext>
            </a:extLst>
          </p:cNvPr>
          <p:cNvSpPr/>
          <p:nvPr/>
        </p:nvSpPr>
        <p:spPr>
          <a:xfrm>
            <a:off x="72651" y="2212001"/>
            <a:ext cx="1096920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Metric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288B123-B73D-4003-A0AA-FDB731C687D3}"/>
              </a:ext>
            </a:extLst>
          </p:cNvPr>
          <p:cNvSpPr/>
          <p:nvPr/>
        </p:nvSpPr>
        <p:spPr>
          <a:xfrm>
            <a:off x="1313169" y="2212001"/>
            <a:ext cx="1143504" cy="1754692"/>
          </a:xfrm>
          <a:prstGeom prst="roundRect">
            <a:avLst>
              <a:gd name="adj" fmla="val 570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Logging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B33B38-C090-417D-AE88-523EAEE7EBB1}"/>
              </a:ext>
            </a:extLst>
          </p:cNvPr>
          <p:cNvSpPr/>
          <p:nvPr/>
        </p:nvSpPr>
        <p:spPr>
          <a:xfrm>
            <a:off x="5316204" y="1887264"/>
            <a:ext cx="2418651" cy="568021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/>
              <a:t>CD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B12F5-920B-48F3-92C7-66D37AFEED93}"/>
              </a:ext>
            </a:extLst>
          </p:cNvPr>
          <p:cNvSpPr/>
          <p:nvPr/>
        </p:nvSpPr>
        <p:spPr>
          <a:xfrm>
            <a:off x="5671037" y="1989355"/>
            <a:ext cx="688392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47455CF-4265-4F81-853B-6651CB1C88BE}"/>
              </a:ext>
            </a:extLst>
          </p:cNvPr>
          <p:cNvSpPr/>
          <p:nvPr/>
        </p:nvSpPr>
        <p:spPr>
          <a:xfrm>
            <a:off x="6470089" y="1989355"/>
            <a:ext cx="1142408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ArgoCD Image Updater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498B0E-66CA-4857-AB09-451A00179BE7}"/>
              </a:ext>
            </a:extLst>
          </p:cNvPr>
          <p:cNvSpPr/>
          <p:nvPr/>
        </p:nvSpPr>
        <p:spPr>
          <a:xfrm>
            <a:off x="7991864" y="1989355"/>
            <a:ext cx="944174" cy="363838"/>
          </a:xfrm>
          <a:prstGeom prst="roundRect">
            <a:avLst>
              <a:gd name="adj" fmla="val 1523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Github </a:t>
            </a:r>
          </a:p>
          <a:p>
            <a:pPr algn="ctr"/>
            <a:r>
              <a:rPr lang="en-US" altLang="ko-KR" sz="1000"/>
              <a:t>Action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DD3926B-CC5E-4954-8EB6-E97E130B96C6}"/>
              </a:ext>
            </a:extLst>
          </p:cNvPr>
          <p:cNvSpPr/>
          <p:nvPr/>
        </p:nvSpPr>
        <p:spPr>
          <a:xfrm>
            <a:off x="7860609" y="1690889"/>
            <a:ext cx="1206684" cy="761172"/>
          </a:xfrm>
          <a:prstGeom prst="roundRect">
            <a:avLst>
              <a:gd name="adj" fmla="val 12037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245199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33629</TotalTime>
  <Words>152</Words>
  <Application>Microsoft Macintosh PowerPoint</Application>
  <PresentationFormat>On-screen Show (16:9)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msa-event-market component stack</vt:lpstr>
      <vt:lpstr>PowerPoint Presentation</vt:lpstr>
      <vt:lpstr>msa-event-market component stack</vt:lpstr>
      <vt:lpstr>ssup2ket component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5209</cp:revision>
  <dcterms:created xsi:type="dcterms:W3CDTF">2006-10-05T04:04:58Z</dcterms:created>
  <dcterms:modified xsi:type="dcterms:W3CDTF">2024-03-01T14:26:15Z</dcterms:modified>
</cp:coreProperties>
</file>