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7" r:id="rId2"/>
    <p:sldId id="421" r:id="rId3"/>
    <p:sldId id="418" r:id="rId4"/>
    <p:sldId id="419" r:id="rId5"/>
    <p:sldId id="42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0130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6451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7795"/>
              </p:ext>
            </p:extLst>
          </p:nvPr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177"/>
              </p:ext>
            </p:extLst>
          </p:nvPr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986"/>
              </p:ext>
            </p:extLst>
          </p:nvPr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66"/>
              </p:ext>
            </p:extLst>
          </p:nvPr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9537"/>
              </p:ext>
            </p:extLst>
          </p:nvPr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2436"/>
              </p:ext>
            </p:extLst>
          </p:nvPr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3332"/>
              </p:ext>
            </p:extLst>
          </p:nvPr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6433"/>
              </p:ext>
            </p:extLst>
          </p:nvPr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2298"/>
              </p:ext>
            </p:extLst>
          </p:nvPr>
        </p:nvGraphicFramePr>
        <p:xfrm>
          <a:off x="117846" y="4001254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2"/>
              </p:ext>
            </p:extLst>
          </p:nvPr>
        </p:nvGraphicFramePr>
        <p:xfrm>
          <a:off x="2627784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985"/>
              </p:ext>
            </p:extLst>
          </p:nvPr>
        </p:nvGraphicFramePr>
        <p:xfrm>
          <a:off x="5137722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11"/>
              </p:ext>
            </p:extLst>
          </p:nvPr>
        </p:nvGraphicFramePr>
        <p:xfrm>
          <a:off x="2929541" y="2921134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85469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74574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39688"/>
              </p:ext>
            </p:extLst>
          </p:nvPr>
        </p:nvGraphicFramePr>
        <p:xfrm>
          <a:off x="2929541" y="1637164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264"/>
              </p:ext>
            </p:extLst>
          </p:nvPr>
        </p:nvGraphicFramePr>
        <p:xfrm>
          <a:off x="419603" y="1635428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7948"/>
              </p:ext>
            </p:extLst>
          </p:nvPr>
        </p:nvGraphicFramePr>
        <p:xfrm>
          <a:off x="5439479" y="1637645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66437"/>
              </p:ext>
            </p:extLst>
          </p:nvPr>
        </p:nvGraphicFramePr>
        <p:xfrm>
          <a:off x="2929541" y="555526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408966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408966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408966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80220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8886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7550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87774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821234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23061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7970" y="145652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58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3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 (PK)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6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44309</TotalTime>
  <Words>329</Words>
  <Application>Microsoft Office PowerPoint</Application>
  <PresentationFormat>화면 슬라이드 쇼(16:9)</PresentationFormat>
  <Paragraphs>244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Database Indexing</vt:lpstr>
      <vt:lpstr>Clustered Index, Non-clustered Index</vt:lpstr>
      <vt:lpstr>Clustered Index, Non-clustered Index</vt:lpstr>
      <vt:lpstr>PowerPoint 프레젠테이션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5703</cp:revision>
  <dcterms:created xsi:type="dcterms:W3CDTF">2006-10-05T04:04:58Z</dcterms:created>
  <dcterms:modified xsi:type="dcterms:W3CDTF">2022-02-06T17:37:31Z</dcterms:modified>
</cp:coreProperties>
</file>