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8" r:id="rId2"/>
    <p:sldId id="424" r:id="rId3"/>
    <p:sldId id="400" r:id="rId4"/>
    <p:sldId id="39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3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6EDD6F9-984F-4B0D-BDAD-D4A2D7316C8C}"/>
              </a:ext>
            </a:extLst>
          </p:cNvPr>
          <p:cNvGrpSpPr/>
          <p:nvPr/>
        </p:nvGrpSpPr>
        <p:grpSpPr>
          <a:xfrm>
            <a:off x="2339752" y="935271"/>
            <a:ext cx="1289776" cy="804916"/>
            <a:chOff x="2274112" y="759317"/>
            <a:chExt cx="1289776" cy="804916"/>
          </a:xfrm>
        </p:grpSpPr>
        <p:sp>
          <p:nvSpPr>
            <p:cNvPr id="3" name="모서리가 둥근 직사각형 47">
              <a:extLst>
                <a:ext uri="{FF2B5EF4-FFF2-40B4-BE49-F238E27FC236}">
                  <a16:creationId xmlns:a16="http://schemas.microsoft.com/office/drawing/2014/main" id="{3671A6F6-BFFD-4BD5-921D-F8B3B95F3D7B}"/>
                </a:ext>
              </a:extLst>
            </p:cNvPr>
            <p:cNvSpPr/>
            <p:nvPr/>
          </p:nvSpPr>
          <p:spPr>
            <a:xfrm>
              <a:off x="2274112" y="759317"/>
              <a:ext cx="1289776" cy="804916"/>
            </a:xfrm>
            <a:prstGeom prst="roundRect">
              <a:avLst>
                <a:gd name="adj" fmla="val 7625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K8s Master VM</a:t>
              </a:r>
              <a:endParaRPr lang="en-US" altLang="ko-KR" sz="1200" dirty="0"/>
            </a:p>
          </p:txBody>
        </p:sp>
        <p:sp>
          <p:nvSpPr>
            <p:cNvPr id="5" name="모서리가 둥근 직사각형 18">
              <a:extLst>
                <a:ext uri="{FF2B5EF4-FFF2-40B4-BE49-F238E27FC236}">
                  <a16:creationId xmlns:a16="http://schemas.microsoft.com/office/drawing/2014/main" id="{490598AE-8A34-4781-B7CD-7B5EAA09C307}"/>
                </a:ext>
              </a:extLst>
            </p:cNvPr>
            <p:cNvSpPr/>
            <p:nvPr/>
          </p:nvSpPr>
          <p:spPr>
            <a:xfrm>
              <a:off x="2372208" y="1094045"/>
              <a:ext cx="1093581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K8s API</a:t>
              </a:r>
            </a:p>
            <a:p>
              <a:pPr algn="ctr"/>
              <a:r>
                <a:rPr lang="en-US" altLang="ko-KR" sz="1100"/>
                <a:t>Server</a:t>
              </a:r>
              <a:endParaRPr lang="en-US" altLang="ko-KR" sz="1100" dirty="0"/>
            </a:p>
          </p:txBody>
        </p:sp>
      </p:grp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903672"/>
            <a:ext cx="6253529" cy="1978008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Master</a:t>
            </a:r>
            <a:r>
              <a:rPr lang="ko-KR" altLang="en-US" sz="1200"/>
              <a:t> </a:t>
            </a:r>
            <a:r>
              <a:rPr lang="en-US" altLang="ko-KR" sz="1200"/>
              <a:t>VM / Worker VM</a:t>
            </a:r>
            <a:endParaRPr lang="en-US" altLang="ko-KR" sz="12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1356C83-C847-4112-B470-BAAF08EA4F8F}"/>
              </a:ext>
            </a:extLst>
          </p:cNvPr>
          <p:cNvGrpSpPr/>
          <p:nvPr/>
        </p:nvGrpSpPr>
        <p:grpSpPr>
          <a:xfrm>
            <a:off x="4716016" y="935271"/>
            <a:ext cx="2153490" cy="804916"/>
            <a:chOff x="4866782" y="759317"/>
            <a:chExt cx="2153490" cy="804916"/>
          </a:xfrm>
        </p:grpSpPr>
        <p:sp>
          <p:nvSpPr>
            <p:cNvPr id="13" name="모서리가 둥근 직사각형 47">
              <a:extLst>
                <a:ext uri="{FF2B5EF4-FFF2-40B4-BE49-F238E27FC236}">
                  <a16:creationId xmlns:a16="http://schemas.microsoft.com/office/drawing/2014/main" id="{0D9C56C5-C853-40C7-852A-8CD94EC8C0B7}"/>
                </a:ext>
              </a:extLst>
            </p:cNvPr>
            <p:cNvSpPr/>
            <p:nvPr/>
          </p:nvSpPr>
          <p:spPr>
            <a:xfrm>
              <a:off x="4866782" y="759317"/>
              <a:ext cx="2153490" cy="804916"/>
            </a:xfrm>
            <a:prstGeom prst="roundRect">
              <a:avLst>
                <a:gd name="adj" fmla="val 7625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OpenStack Controller Node</a:t>
              </a:r>
              <a:endParaRPr lang="en-US" altLang="ko-KR" sz="1200" dirty="0"/>
            </a:p>
          </p:txBody>
        </p:sp>
        <p:sp>
          <p:nvSpPr>
            <p:cNvPr id="14" name="모서리가 둥근 직사각형 18">
              <a:extLst>
                <a:ext uri="{FF2B5EF4-FFF2-40B4-BE49-F238E27FC236}">
                  <a16:creationId xmlns:a16="http://schemas.microsoft.com/office/drawing/2014/main" id="{18661FEE-5340-4960-B4D3-276A5C1DDC2C}"/>
                </a:ext>
              </a:extLst>
            </p:cNvPr>
            <p:cNvSpPr/>
            <p:nvPr/>
          </p:nvSpPr>
          <p:spPr>
            <a:xfrm>
              <a:off x="4975598" y="1094045"/>
              <a:ext cx="908074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Cinder </a:t>
              </a:r>
            </a:p>
            <a:p>
              <a:pPr algn="ctr"/>
              <a:r>
                <a:rPr lang="en-US" altLang="ko-KR" sz="1100"/>
                <a:t>API Server</a:t>
              </a:r>
              <a:endParaRPr lang="en-US" altLang="ko-KR" sz="1100" dirty="0"/>
            </a:p>
          </p:txBody>
        </p:sp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id="{9D8288CC-25D7-480C-8CA0-B97546AADD8F}"/>
                </a:ext>
              </a:extLst>
            </p:cNvPr>
            <p:cNvSpPr/>
            <p:nvPr/>
          </p:nvSpPr>
          <p:spPr>
            <a:xfrm>
              <a:off x="6002067" y="1094045"/>
              <a:ext cx="908074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Keystone API Server</a:t>
              </a:r>
              <a:endParaRPr lang="en-US" altLang="ko-KR" sz="11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631807"/>
            <a:ext cx="2148215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631807"/>
            <a:ext cx="953056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84639" y="1631807"/>
            <a:ext cx="247759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84639" y="1631807"/>
            <a:ext cx="1448573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AE6E52A-A58D-4EE4-8289-574F4CFD67E2}"/>
              </a:ext>
            </a:extLst>
          </p:cNvPr>
          <p:cNvGrpSpPr/>
          <p:nvPr/>
        </p:nvGrpSpPr>
        <p:grpSpPr>
          <a:xfrm>
            <a:off x="191619" y="2027624"/>
            <a:ext cx="4896020" cy="1425264"/>
            <a:chOff x="191619" y="2009436"/>
            <a:chExt cx="4896020" cy="1425264"/>
          </a:xfrm>
        </p:grpSpPr>
        <p:sp>
          <p:nvSpPr>
            <p:cNvPr id="7" name="모서리가 둥근 직사각형 47">
              <a:extLst>
                <a:ext uri="{FF2B5EF4-FFF2-40B4-BE49-F238E27FC236}">
                  <a16:creationId xmlns:a16="http://schemas.microsoft.com/office/drawing/2014/main" id="{0CCCFC66-58A3-4B49-8DEC-335D8F1DD19F}"/>
                </a:ext>
              </a:extLst>
            </p:cNvPr>
            <p:cNvSpPr/>
            <p:nvPr/>
          </p:nvSpPr>
          <p:spPr>
            <a:xfrm>
              <a:off x="191619" y="2009436"/>
              <a:ext cx="4896020" cy="1425264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1200" b="1"/>
                <a:t>Controller Plugin Pod</a:t>
              </a:r>
            </a:p>
            <a:p>
              <a:r>
                <a:rPr lang="en-US" altLang="ko-KR" sz="1200"/>
                <a:t>(Deployment / Statefulset)</a:t>
              </a:r>
              <a:endParaRPr lang="en-US" altLang="ko-KR" sz="1200" dirty="0"/>
            </a:p>
          </p:txBody>
        </p:sp>
        <p:sp>
          <p:nvSpPr>
            <p:cNvPr id="8" name="모서리가 둥근 직사각형 47">
              <a:extLst>
                <a:ext uri="{FF2B5EF4-FFF2-40B4-BE49-F238E27FC236}">
                  <a16:creationId xmlns:a16="http://schemas.microsoft.com/office/drawing/2014/main" id="{EE3CEA4D-725C-484C-B395-DACDA7F74C6B}"/>
                </a:ext>
              </a:extLst>
            </p:cNvPr>
            <p:cNvSpPr/>
            <p:nvPr/>
          </p:nvSpPr>
          <p:spPr>
            <a:xfrm>
              <a:off x="307320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csi-provisioner</a:t>
              </a:r>
            </a:p>
          </p:txBody>
        </p:sp>
        <p:sp>
          <p:nvSpPr>
            <p:cNvPr id="9" name="모서리가 둥근 직사각형 47">
              <a:extLst>
                <a:ext uri="{FF2B5EF4-FFF2-40B4-BE49-F238E27FC236}">
                  <a16:creationId xmlns:a16="http://schemas.microsoft.com/office/drawing/2014/main" id="{2909749D-C2F7-4118-A37A-FD65C4126131}"/>
                </a:ext>
              </a:extLst>
            </p:cNvPr>
            <p:cNvSpPr/>
            <p:nvPr/>
          </p:nvSpPr>
          <p:spPr>
            <a:xfrm>
              <a:off x="1502479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csi-attacher</a:t>
              </a:r>
            </a:p>
          </p:txBody>
        </p:sp>
        <p:sp>
          <p:nvSpPr>
            <p:cNvPr id="10" name="모서리가 둥근 직사각형 47">
              <a:extLst>
                <a:ext uri="{FF2B5EF4-FFF2-40B4-BE49-F238E27FC236}">
                  <a16:creationId xmlns:a16="http://schemas.microsoft.com/office/drawing/2014/main" id="{7EA8F380-969D-46B6-854D-6296069CBA0A}"/>
                </a:ext>
              </a:extLst>
            </p:cNvPr>
            <p:cNvSpPr/>
            <p:nvPr/>
          </p:nvSpPr>
          <p:spPr>
            <a:xfrm>
              <a:off x="2703294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csi-snapshotter</a:t>
              </a:r>
            </a:p>
          </p:txBody>
        </p:sp>
        <p:sp>
          <p:nvSpPr>
            <p:cNvPr id="11" name="모서리가 둥근 직사각형 47">
              <a:extLst>
                <a:ext uri="{FF2B5EF4-FFF2-40B4-BE49-F238E27FC236}">
                  <a16:creationId xmlns:a16="http://schemas.microsoft.com/office/drawing/2014/main" id="{485A21D8-CD95-4DE0-8594-B18C82382778}"/>
                </a:ext>
              </a:extLst>
            </p:cNvPr>
            <p:cNvSpPr/>
            <p:nvPr/>
          </p:nvSpPr>
          <p:spPr>
            <a:xfrm>
              <a:off x="3904108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csi-resizer</a:t>
              </a:r>
            </a:p>
          </p:txBody>
        </p:sp>
        <p:sp>
          <p:nvSpPr>
            <p:cNvPr id="12" name="모서리가 둥근 직사각형 47">
              <a:extLst>
                <a:ext uri="{FF2B5EF4-FFF2-40B4-BE49-F238E27FC236}">
                  <a16:creationId xmlns:a16="http://schemas.microsoft.com/office/drawing/2014/main" id="{4AC08C1A-3615-4CEE-9C8D-7C3AB88D420F}"/>
                </a:ext>
              </a:extLst>
            </p:cNvPr>
            <p:cNvSpPr/>
            <p:nvPr/>
          </p:nvSpPr>
          <p:spPr>
            <a:xfrm>
              <a:off x="3900784" y="279090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cinder-csi-plugin</a:t>
              </a:r>
            </a:p>
          </p:txBody>
        </p:sp>
        <p:sp>
          <p:nvSpPr>
            <p:cNvPr id="28" name="모서리가 둥근 직사각형 47">
              <a:extLst>
                <a:ext uri="{FF2B5EF4-FFF2-40B4-BE49-F238E27FC236}">
                  <a16:creationId xmlns:a16="http://schemas.microsoft.com/office/drawing/2014/main" id="{E3B70247-373C-49CA-9F0F-BB7999DAC1E3}"/>
                </a:ext>
              </a:extLst>
            </p:cNvPr>
            <p:cNvSpPr/>
            <p:nvPr/>
          </p:nvSpPr>
          <p:spPr>
            <a:xfrm>
              <a:off x="2267744" y="2833674"/>
              <a:ext cx="1224300" cy="441623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csi.sock</a:t>
              </a:r>
            </a:p>
            <a:p>
              <a:pPr algn="ctr"/>
              <a:r>
                <a:rPr lang="en-US" altLang="ko-KR" sz="1200"/>
                <a:t>Volume</a:t>
              </a:r>
              <a:endParaRPr lang="en-US" altLang="ko-KR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FE5FFC5-DD94-4BE2-B775-80D878CCD075}"/>
                </a:ext>
              </a:extLst>
            </p:cNvPr>
            <p:cNvCxnSpPr>
              <a:cxnSpLocks/>
              <a:stCxn id="8" idx="2"/>
              <a:endCxn id="28" idx="0"/>
            </p:cNvCxnSpPr>
            <p:nvPr/>
          </p:nvCxnSpPr>
          <p:spPr>
            <a:xfrm>
              <a:off x="836424" y="2650835"/>
              <a:ext cx="2043470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7107EC6-E8AB-4D62-9FBB-F473BBCFD178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>
              <a:off x="2031583" y="2650835"/>
              <a:ext cx="848311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A23F264-6E80-4BFF-A81E-485F773B48D5}"/>
                </a:ext>
              </a:extLst>
            </p:cNvPr>
            <p:cNvCxnSpPr>
              <a:cxnSpLocks/>
              <a:stCxn id="10" idx="2"/>
              <a:endCxn id="28" idx="0"/>
            </p:cNvCxnSpPr>
            <p:nvPr/>
          </p:nvCxnSpPr>
          <p:spPr>
            <a:xfrm flipH="1">
              <a:off x="2879894" y="2650835"/>
              <a:ext cx="352504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2DF9D6-A1E1-4228-A2F6-98B188CE324B}"/>
                </a:ext>
              </a:extLst>
            </p:cNvPr>
            <p:cNvCxnSpPr>
              <a:cxnSpLocks/>
              <a:stCxn id="11" idx="2"/>
              <a:endCxn id="28" idx="0"/>
            </p:cNvCxnSpPr>
            <p:nvPr/>
          </p:nvCxnSpPr>
          <p:spPr>
            <a:xfrm flipH="1">
              <a:off x="2879894" y="2650835"/>
              <a:ext cx="1553318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C5BE914-0876-41DE-99CA-BA97060BA03D}"/>
                </a:ext>
              </a:extLst>
            </p:cNvPr>
            <p:cNvCxnSpPr>
              <a:cxnSpLocks/>
              <a:stCxn id="28" idx="3"/>
              <a:endCxn id="12" idx="1"/>
            </p:cNvCxnSpPr>
            <p:nvPr/>
          </p:nvCxnSpPr>
          <p:spPr>
            <a:xfrm flipV="1">
              <a:off x="3492044" y="3053577"/>
              <a:ext cx="408740" cy="90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4958991" y="1740187"/>
            <a:ext cx="833770" cy="133157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32DEC9-28F9-458F-B0BC-DB8EF3F4F83A}"/>
              </a:ext>
            </a:extLst>
          </p:cNvPr>
          <p:cNvGrpSpPr/>
          <p:nvPr/>
        </p:nvGrpSpPr>
        <p:grpSpPr>
          <a:xfrm>
            <a:off x="6407547" y="2598654"/>
            <a:ext cx="2507853" cy="1166737"/>
            <a:chOff x="6407547" y="3003798"/>
            <a:chExt cx="2507853" cy="1166737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517AF3B8-51AF-47DB-BDD3-0914FB4ED3A1}"/>
                </a:ext>
              </a:extLst>
            </p:cNvPr>
            <p:cNvSpPr/>
            <p:nvPr/>
          </p:nvSpPr>
          <p:spPr>
            <a:xfrm>
              <a:off x="6407547" y="3003798"/>
              <a:ext cx="2507853" cy="1166737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ko-KR" sz="1200" b="1"/>
                <a:t>Node Plugin Pod</a:t>
              </a:r>
            </a:p>
            <a:p>
              <a:pPr algn="r"/>
              <a:r>
                <a:rPr lang="en-US" altLang="ko-KR" sz="1200"/>
                <a:t>(Daemonset, All Worker Nodes)</a:t>
              </a:r>
              <a:endParaRPr lang="en-US" altLang="ko-KR" sz="1200" dirty="0"/>
            </a:p>
          </p:txBody>
        </p:sp>
        <p:sp>
          <p:nvSpPr>
            <p:cNvPr id="63" name="모서리가 둥근 직사각형 47">
              <a:extLst>
                <a:ext uri="{FF2B5EF4-FFF2-40B4-BE49-F238E27FC236}">
                  <a16:creationId xmlns:a16="http://schemas.microsoft.com/office/drawing/2014/main" id="{4BF6670B-58C8-4183-9F10-24739D6B66C7}"/>
                </a:ext>
              </a:extLst>
            </p:cNvPr>
            <p:cNvSpPr/>
            <p:nvPr/>
          </p:nvSpPr>
          <p:spPr>
            <a:xfrm>
              <a:off x="6502749" y="3119862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cinder-csi-plugin</a:t>
              </a:r>
            </a:p>
          </p:txBody>
        </p:sp>
        <p:sp>
          <p:nvSpPr>
            <p:cNvPr id="64" name="모서리가 둥근 직사각형 47">
              <a:extLst>
                <a:ext uri="{FF2B5EF4-FFF2-40B4-BE49-F238E27FC236}">
                  <a16:creationId xmlns:a16="http://schemas.microsoft.com/office/drawing/2014/main" id="{B56297DB-D2D2-49BD-8CAC-2A1FC347578E}"/>
                </a:ext>
              </a:extLst>
            </p:cNvPr>
            <p:cNvSpPr/>
            <p:nvPr/>
          </p:nvSpPr>
          <p:spPr>
            <a:xfrm>
              <a:off x="7677105" y="3119862"/>
              <a:ext cx="1125706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node-driver-register</a:t>
              </a:r>
            </a:p>
          </p:txBody>
        </p:sp>
      </p:grp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222979" y="2850953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1"/>
            <a:endCxn id="13" idx="2"/>
          </p:cNvCxnSpPr>
          <p:nvPr/>
        </p:nvCxnSpPr>
        <p:spPr>
          <a:xfrm flipH="1" flipV="1">
            <a:off x="5792761" y="1740187"/>
            <a:ext cx="709988" cy="123719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101" idx="0"/>
          </p:cNvCxnSpPr>
          <p:nvPr/>
        </p:nvCxnSpPr>
        <p:spPr>
          <a:xfrm>
            <a:off x="2984639" y="1631807"/>
            <a:ext cx="2758315" cy="55373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3C9CC-2FAA-41E3-9AD1-C645B0C3FC3A}"/>
              </a:ext>
            </a:extLst>
          </p:cNvPr>
          <p:cNvGrpSpPr/>
          <p:nvPr/>
        </p:nvGrpSpPr>
        <p:grpSpPr>
          <a:xfrm>
            <a:off x="251520" y="3939902"/>
            <a:ext cx="3168352" cy="510141"/>
            <a:chOff x="244648" y="819175"/>
            <a:chExt cx="3579905" cy="510141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40DBF7E-BA6D-4F9D-8280-1BA835461D7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4648" y="942286"/>
              <a:ext cx="367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B7CF09-56A9-4CE0-AC06-D6B87CF181B9}"/>
                </a:ext>
              </a:extLst>
            </p:cNvPr>
            <p:cNvSpPr txBox="1"/>
            <p:nvPr/>
          </p:nvSpPr>
          <p:spPr>
            <a:xfrm>
              <a:off x="611692" y="819175"/>
              <a:ext cx="151203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K8s Object Watch</a:t>
              </a:r>
              <a:endParaRPr lang="ko-KR" altLang="en-US" sz="1000" b="1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6ABCF33-0C9C-4215-8922-9DCDFCE84109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2170041" y="942286"/>
              <a:ext cx="36704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EF95DA-3D66-43D5-953A-6B2EE2FA8EA9}"/>
                </a:ext>
              </a:extLst>
            </p:cNvPr>
            <p:cNvSpPr txBox="1"/>
            <p:nvPr/>
          </p:nvSpPr>
          <p:spPr>
            <a:xfrm>
              <a:off x="2537084" y="819175"/>
              <a:ext cx="51878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CSI</a:t>
              </a:r>
              <a:endParaRPr lang="ko-KR" altLang="en-US" sz="1000" b="1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9633DD5E-43A2-499C-B6DA-70FA21276B41}"/>
                </a:ext>
              </a:extLst>
            </p:cNvPr>
            <p:cNvCxnSpPr>
              <a:cxnSpLocks/>
            </p:cNvCxnSpPr>
            <p:nvPr/>
          </p:nvCxnSpPr>
          <p:spPr>
            <a:xfrm>
              <a:off x="244648" y="1206206"/>
              <a:ext cx="367044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0519DEB-F419-4298-A460-C3073A51630F}"/>
                </a:ext>
              </a:extLst>
            </p:cNvPr>
            <p:cNvSpPr txBox="1"/>
            <p:nvPr/>
          </p:nvSpPr>
          <p:spPr>
            <a:xfrm>
              <a:off x="611692" y="1083095"/>
              <a:ext cx="157626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Plugin Registration</a:t>
              </a:r>
              <a:endParaRPr lang="ko-KR" altLang="en-US" sz="1000" b="1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A1B83F7E-7B15-4D24-A137-8D278DC6E7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8606" y="1206206"/>
              <a:ext cx="367044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803196-EA38-4724-8AAF-A8FD17EBAA0E}"/>
                </a:ext>
              </a:extLst>
            </p:cNvPr>
            <p:cNvSpPr txBox="1"/>
            <p:nvPr/>
          </p:nvSpPr>
          <p:spPr>
            <a:xfrm>
              <a:off x="2535650" y="1083095"/>
              <a:ext cx="128890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OpenStack API</a:t>
              </a:r>
              <a:endParaRPr lang="ko-KR" altLang="en-US" sz="1000" b="1"/>
            </a:p>
          </p:txBody>
        </p:sp>
      </p:grp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5214339" y="2185543"/>
            <a:ext cx="1057229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6502749" y="2036340"/>
            <a:ext cx="1058206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2"/>
            <a:endCxn id="63" idx="0"/>
          </p:cNvCxnSpPr>
          <p:nvPr/>
        </p:nvCxnSpPr>
        <p:spPr>
          <a:xfrm>
            <a:off x="7031852" y="2477963"/>
            <a:ext cx="1" cy="236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77104" y="2027624"/>
            <a:ext cx="1125707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regi.sock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469247"/>
            <a:ext cx="0" cy="2454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>
            <a:off x="6271568" y="2248436"/>
            <a:ext cx="1405536" cy="1579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1"/>
            <a:endCxn id="12" idx="3"/>
          </p:cNvCxnSpPr>
          <p:nvPr/>
        </p:nvCxnSpPr>
        <p:spPr>
          <a:xfrm flipH="1">
            <a:off x="4958991" y="3071765"/>
            <a:ext cx="26398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 flipV="1">
            <a:off x="6278971" y="2977386"/>
            <a:ext cx="223778" cy="943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66937E0-93D0-4BD2-B22F-BF0F24978EE2}"/>
              </a:ext>
            </a:extLst>
          </p:cNvPr>
          <p:cNvGrpSpPr/>
          <p:nvPr/>
        </p:nvGrpSpPr>
        <p:grpSpPr>
          <a:xfrm>
            <a:off x="3618002" y="4115856"/>
            <a:ext cx="3676552" cy="400110"/>
            <a:chOff x="2015807" y="3413060"/>
            <a:chExt cx="3676552" cy="4001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EAC406-6C28-4494-BD84-131E579CA770}"/>
                </a:ext>
              </a:extLst>
            </p:cNvPr>
            <p:cNvSpPr txBox="1"/>
            <p:nvPr/>
          </p:nvSpPr>
          <p:spPr>
            <a:xfrm>
              <a:off x="2532417" y="3490128"/>
              <a:ext cx="136836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K8s CSI Project</a:t>
              </a:r>
              <a:endParaRPr lang="ko-KR" altLang="en-US" sz="1000" b="1"/>
            </a:p>
          </p:txBody>
        </p:sp>
        <p:sp>
          <p:nvSpPr>
            <p:cNvPr id="52" name="모서리가 둥근 직사각형 47">
              <a:extLst>
                <a:ext uri="{FF2B5EF4-FFF2-40B4-BE49-F238E27FC236}">
                  <a16:creationId xmlns:a16="http://schemas.microsoft.com/office/drawing/2014/main" id="{C56275C2-EFC3-4F59-91C2-84EACEB49538}"/>
                </a:ext>
              </a:extLst>
            </p:cNvPr>
            <p:cNvSpPr/>
            <p:nvPr/>
          </p:nvSpPr>
          <p:spPr>
            <a:xfrm>
              <a:off x="2015807" y="3524825"/>
              <a:ext cx="516610" cy="185204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342B56-2D0C-422B-B8C6-C37E672F7684}"/>
                </a:ext>
              </a:extLst>
            </p:cNvPr>
            <p:cNvSpPr txBox="1"/>
            <p:nvPr/>
          </p:nvSpPr>
          <p:spPr>
            <a:xfrm>
              <a:off x="4301266" y="3413060"/>
              <a:ext cx="13910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OpenStack</a:t>
              </a:r>
            </a:p>
            <a:p>
              <a:r>
                <a:rPr lang="en-US" altLang="ko-KR" sz="1000" b="1"/>
                <a:t>Provider Project</a:t>
              </a:r>
              <a:endParaRPr lang="ko-KR" altLang="en-US" sz="1000" b="1"/>
            </a:p>
          </p:txBody>
        </p:sp>
        <p:sp>
          <p:nvSpPr>
            <p:cNvPr id="55" name="모서리가 둥근 직사각형 47">
              <a:extLst>
                <a:ext uri="{FF2B5EF4-FFF2-40B4-BE49-F238E27FC236}">
                  <a16:creationId xmlns:a16="http://schemas.microsoft.com/office/drawing/2014/main" id="{33D960B2-CE8B-43EF-B1F1-8D1F2EA0116E}"/>
                </a:ext>
              </a:extLst>
            </p:cNvPr>
            <p:cNvSpPr/>
            <p:nvPr/>
          </p:nvSpPr>
          <p:spPr>
            <a:xfrm>
              <a:off x="3784656" y="3524701"/>
              <a:ext cx="516610" cy="185204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b="1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1A4F68B-6FB3-4154-B14A-7A06CD3ED174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 flipV="1">
            <a:off x="6271568" y="2257152"/>
            <a:ext cx="231181" cy="14920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id="{1BEC6C05-2957-44BD-B750-0827B9E124E2}"/>
              </a:ext>
            </a:extLst>
          </p:cNvPr>
          <p:cNvSpPr/>
          <p:nvPr/>
        </p:nvSpPr>
        <p:spPr>
          <a:xfrm>
            <a:off x="5161085" y="1903672"/>
            <a:ext cx="3869140" cy="2194958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 Cinder Volume Lifecycle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810152" y="113159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E6513C3F-9A2A-4556-909A-87B03BF1560C}"/>
              </a:ext>
            </a:extLst>
          </p:cNvPr>
          <p:cNvSpPr/>
          <p:nvPr/>
        </p:nvSpPr>
        <p:spPr>
          <a:xfrm>
            <a:off x="3810152" y="221171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4C3D1E9-B6F4-4355-A127-0D1767E93EE5}"/>
              </a:ext>
            </a:extLst>
          </p:cNvPr>
          <p:cNvSpPr/>
          <p:nvPr/>
        </p:nvSpPr>
        <p:spPr>
          <a:xfrm>
            <a:off x="3810152" y="329183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VOL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590303BF-9597-4818-A32B-78FF3C72BF82}"/>
              </a:ext>
            </a:extLst>
          </p:cNvPr>
          <p:cNvSpPr/>
          <p:nvPr/>
        </p:nvSpPr>
        <p:spPr>
          <a:xfrm>
            <a:off x="3810152" y="437195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PUBLISHED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7CD418-966B-4236-962A-A79DA54DBAA3}"/>
              </a:ext>
            </a:extLst>
          </p:cNvPr>
          <p:cNvCxnSpPr>
            <a:cxnSpLocks/>
          </p:cNvCxnSpPr>
          <p:nvPr/>
        </p:nvCxnSpPr>
        <p:spPr>
          <a:xfrm>
            <a:off x="43559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933655-BC4B-4547-9824-2AA22931E543}"/>
              </a:ext>
            </a:extLst>
          </p:cNvPr>
          <p:cNvCxnSpPr>
            <a:cxnSpLocks/>
          </p:cNvCxnSpPr>
          <p:nvPr/>
        </p:nvCxnSpPr>
        <p:spPr>
          <a:xfrm>
            <a:off x="43559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6EA343-24A7-4169-A079-D0D5EA32059D}"/>
              </a:ext>
            </a:extLst>
          </p:cNvPr>
          <p:cNvCxnSpPr>
            <a:cxnSpLocks/>
          </p:cNvCxnSpPr>
          <p:nvPr/>
        </p:nvCxnSpPr>
        <p:spPr>
          <a:xfrm>
            <a:off x="43559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AFE86A-137C-4522-B94C-9F7C83721321}"/>
              </a:ext>
            </a:extLst>
          </p:cNvPr>
          <p:cNvCxnSpPr>
            <a:cxnSpLocks/>
          </p:cNvCxnSpPr>
          <p:nvPr/>
        </p:nvCxnSpPr>
        <p:spPr>
          <a:xfrm>
            <a:off x="47623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893780-905F-4E5D-BF66-127C7232F150}"/>
              </a:ext>
            </a:extLst>
          </p:cNvPr>
          <p:cNvCxnSpPr>
            <a:cxnSpLocks/>
          </p:cNvCxnSpPr>
          <p:nvPr/>
        </p:nvCxnSpPr>
        <p:spPr>
          <a:xfrm>
            <a:off x="47623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60B9DA-7B02-41CA-82FE-5DB9FD239E61}"/>
              </a:ext>
            </a:extLst>
          </p:cNvPr>
          <p:cNvCxnSpPr>
            <a:cxnSpLocks/>
          </p:cNvCxnSpPr>
          <p:nvPr/>
        </p:nvCxnSpPr>
        <p:spPr>
          <a:xfrm>
            <a:off x="47623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1405DC-2D92-4CC7-9E26-04D7BD3198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1840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0FD02AB-F87B-42CF-BF61-4F5FE6B2E340}"/>
              </a:ext>
            </a:extLst>
          </p:cNvPr>
          <p:cNvCxnSpPr>
            <a:cxnSpLocks/>
          </p:cNvCxnSpPr>
          <p:nvPr/>
        </p:nvCxnSpPr>
        <p:spPr>
          <a:xfrm>
            <a:off x="5292078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236C8D-9B00-4BE5-A16E-EA4F0047427A}"/>
              </a:ext>
            </a:extLst>
          </p:cNvPr>
          <p:cNvSpPr txBox="1"/>
          <p:nvPr/>
        </p:nvSpPr>
        <p:spPr>
          <a:xfrm>
            <a:off x="233975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CreateVolume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47B8E-1539-438E-AEEA-1B0A47B08193}"/>
              </a:ext>
            </a:extLst>
          </p:cNvPr>
          <p:cNvSpPr txBox="1"/>
          <p:nvPr/>
        </p:nvSpPr>
        <p:spPr>
          <a:xfrm>
            <a:off x="517830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DeleteVolume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B2992-2CA6-4DD4-839E-43DD2C1D3ED8}"/>
              </a:ext>
            </a:extLst>
          </p:cNvPr>
          <p:cNvSpPr txBox="1"/>
          <p:nvPr/>
        </p:nvSpPr>
        <p:spPr>
          <a:xfrm>
            <a:off x="3018066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805FD-7052-4A00-A4C3-8FE05429D300}"/>
              </a:ext>
            </a:extLst>
          </p:cNvPr>
          <p:cNvSpPr txBox="1"/>
          <p:nvPr/>
        </p:nvSpPr>
        <p:spPr>
          <a:xfrm>
            <a:off x="4499992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5C9E2-821B-48D6-9C0C-D866565AF4E4}"/>
              </a:ext>
            </a:extLst>
          </p:cNvPr>
          <p:cNvSpPr txBox="1"/>
          <p:nvPr/>
        </p:nvSpPr>
        <p:spPr>
          <a:xfrm>
            <a:off x="3018066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33A09-9635-47FC-AA8A-B8B2DCEEFC42}"/>
              </a:ext>
            </a:extLst>
          </p:cNvPr>
          <p:cNvSpPr txBox="1"/>
          <p:nvPr/>
        </p:nvSpPr>
        <p:spPr>
          <a:xfrm>
            <a:off x="4499992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BA251-856E-4CEA-90EE-B99701B59455}"/>
              </a:ext>
            </a:extLst>
          </p:cNvPr>
          <p:cNvSpPr txBox="1"/>
          <p:nvPr/>
        </p:nvSpPr>
        <p:spPr>
          <a:xfrm>
            <a:off x="3018066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A94D6-35F6-424D-944A-1885D60E572C}"/>
              </a:ext>
            </a:extLst>
          </p:cNvPr>
          <p:cNvSpPr txBox="1"/>
          <p:nvPr/>
        </p:nvSpPr>
        <p:spPr>
          <a:xfrm>
            <a:off x="4499992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4CFAD-B587-4D0C-BDF3-0E05FC54AB9D}"/>
              </a:ext>
            </a:extLst>
          </p:cNvPr>
          <p:cNvSpPr txBox="1"/>
          <p:nvPr/>
        </p:nvSpPr>
        <p:spPr>
          <a:xfrm>
            <a:off x="2195735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Create Cinder Volume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62931-463B-4E0F-8D00-B84F9FDAFA1A}"/>
              </a:ext>
            </a:extLst>
          </p:cNvPr>
          <p:cNvSpPr txBox="1"/>
          <p:nvPr/>
        </p:nvSpPr>
        <p:spPr>
          <a:xfrm>
            <a:off x="5034284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Delete Cinder Volume</a:t>
            </a:r>
            <a:endParaRPr lang="ko-KR" altLang="en-US" sz="12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99F18-9941-46D2-9680-9EB1DCFC3620}"/>
              </a:ext>
            </a:extLst>
          </p:cNvPr>
          <p:cNvSpPr txBox="1"/>
          <p:nvPr/>
        </p:nvSpPr>
        <p:spPr>
          <a:xfrm>
            <a:off x="2051720" y="1662358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Attach Cinder Volume to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4042-7B00-4C64-A16F-7BCF93B13C81}"/>
              </a:ext>
            </a:extLst>
          </p:cNvPr>
          <p:cNvSpPr txBox="1"/>
          <p:nvPr/>
        </p:nvSpPr>
        <p:spPr>
          <a:xfrm>
            <a:off x="5519640" y="1662358"/>
            <a:ext cx="164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Detach Cinder Volume from 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5D005-E23F-4E90-B995-D3EEECB263A3}"/>
              </a:ext>
            </a:extLst>
          </p:cNvPr>
          <p:cNvSpPr txBox="1"/>
          <p:nvPr/>
        </p:nvSpPr>
        <p:spPr>
          <a:xfrm>
            <a:off x="2112425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Format &amp; Mount Cinder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1C527-9AD1-4EA1-9CC7-3636C8CF9EF1}"/>
              </a:ext>
            </a:extLst>
          </p:cNvPr>
          <p:cNvSpPr txBox="1"/>
          <p:nvPr/>
        </p:nvSpPr>
        <p:spPr>
          <a:xfrm>
            <a:off x="5591418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Unmount </a:t>
            </a:r>
          </a:p>
          <a:p>
            <a:pPr algn="ctr"/>
            <a:r>
              <a:rPr lang="en-US" altLang="ko-KR" sz="1200" b="1"/>
              <a:t>Cinder Volume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6F23F-E336-47AD-97C0-72667D551C4E}"/>
              </a:ext>
            </a:extLst>
          </p:cNvPr>
          <p:cNvSpPr txBox="1"/>
          <p:nvPr/>
        </p:nvSpPr>
        <p:spPr>
          <a:xfrm>
            <a:off x="2112425" y="3781077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Format &amp; Mount Cinder Volume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B2AB0-F6A3-421E-A6BF-0720C7510A7A}"/>
              </a:ext>
            </a:extLst>
          </p:cNvPr>
          <p:cNvSpPr txBox="1"/>
          <p:nvPr/>
        </p:nvSpPr>
        <p:spPr>
          <a:xfrm>
            <a:off x="5591418" y="3781077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Unmount </a:t>
            </a:r>
          </a:p>
          <a:p>
            <a:pPr algn="ctr"/>
            <a:r>
              <a:rPr lang="en-US" altLang="ko-KR" sz="1200" b="1"/>
              <a:t>Cinder Volume</a:t>
            </a:r>
          </a:p>
        </p:txBody>
      </p:sp>
    </p:spTree>
    <p:extLst>
      <p:ext uri="{BB962C8B-B14F-4D97-AF65-F5344CB8AC3E}">
        <p14:creationId xmlns:p14="http://schemas.microsoft.com/office/powerpoint/2010/main" val="24296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59317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094045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1851670"/>
            <a:ext cx="6100228" cy="135190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860032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4968848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5995317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55853"/>
            <a:ext cx="2082575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55853"/>
            <a:ext cx="887416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55853"/>
            <a:ext cx="313399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55853"/>
            <a:ext cx="1514213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267590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2493069"/>
            <a:ext cx="2395974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2493069"/>
            <a:ext cx="1200815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2493069"/>
            <a:ext cx="0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2493069"/>
            <a:ext cx="1200814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2493069"/>
            <a:ext cx="1789479" cy="4036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3003798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(Daemonset, All Worker Nodes)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02750" cy="4035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3119862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3119862"/>
            <a:ext cx="1125706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235855" y="3334909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1"/>
            <a:endCxn id="13" idx="2"/>
          </p:cNvCxnSpPr>
          <p:nvPr/>
        </p:nvCxnSpPr>
        <p:spPr>
          <a:xfrm flipH="1" flipV="1">
            <a:off x="5936777" y="1564233"/>
            <a:ext cx="565972" cy="18182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101" idx="1"/>
          </p:cNvCxnSpPr>
          <p:nvPr/>
        </p:nvCxnSpPr>
        <p:spPr>
          <a:xfrm>
            <a:off x="2918999" y="1455853"/>
            <a:ext cx="3584726" cy="60805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244648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611692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244648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611692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503725" y="1843100"/>
            <a:ext cx="1057229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6502749" y="2441484"/>
            <a:ext cx="1058206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2"/>
            <a:endCxn id="63" idx="0"/>
          </p:cNvCxnSpPr>
          <p:nvPr/>
        </p:nvCxnSpPr>
        <p:spPr>
          <a:xfrm>
            <a:off x="7031852" y="2883107"/>
            <a:ext cx="1" cy="236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77104" y="2455096"/>
            <a:ext cx="1125707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regi.sock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896719"/>
            <a:ext cx="0" cy="2231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0"/>
            <a:endCxn id="101" idx="3"/>
          </p:cNvCxnSpPr>
          <p:nvPr/>
        </p:nvCxnSpPr>
        <p:spPr>
          <a:xfrm flipH="1" flipV="1">
            <a:off x="7560954" y="2063912"/>
            <a:ext cx="679004" cy="3911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2493069"/>
            <a:ext cx="129824" cy="8418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 flipV="1">
            <a:off x="6291847" y="3382530"/>
            <a:ext cx="210902" cy="1731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244648" y="1486113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611692" y="1347614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EAC406-6C28-4494-BD84-131E579CA770}"/>
              </a:ext>
            </a:extLst>
          </p:cNvPr>
          <p:cNvSpPr txBox="1"/>
          <p:nvPr/>
        </p:nvSpPr>
        <p:spPr>
          <a:xfrm>
            <a:off x="7752907" y="889445"/>
            <a:ext cx="12464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K8s CSI Project</a:t>
            </a:r>
            <a:endParaRPr lang="ko-KR" altLang="en-US" sz="1100" b="1"/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id="{C56275C2-EFC3-4F59-91C2-84EACEB49538}"/>
              </a:ext>
            </a:extLst>
          </p:cNvPr>
          <p:cNvSpPr/>
          <p:nvPr/>
        </p:nvSpPr>
        <p:spPr>
          <a:xfrm>
            <a:off x="7236296" y="889238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342B56-2D0C-422B-B8C6-C37E672F7684}"/>
              </a:ext>
            </a:extLst>
          </p:cNvPr>
          <p:cNvSpPr txBox="1"/>
          <p:nvPr/>
        </p:nvSpPr>
        <p:spPr>
          <a:xfrm>
            <a:off x="7752907" y="1189370"/>
            <a:ext cx="13683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OpenStack</a:t>
            </a:r>
          </a:p>
          <a:p>
            <a:r>
              <a:rPr lang="en-US" altLang="ko-KR" sz="1100" b="1"/>
              <a:t>Provider Project</a:t>
            </a:r>
            <a:endParaRPr lang="ko-KR" altLang="en-US" sz="1100" b="1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3D960B2-CE8B-43EF-B1F1-8D1F2EA0116E}"/>
              </a:ext>
            </a:extLst>
          </p:cNvPr>
          <p:cNvSpPr/>
          <p:nvPr/>
        </p:nvSpPr>
        <p:spPr>
          <a:xfrm>
            <a:off x="7236296" y="1273801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1A4F68B-6FB3-4154-B14A-7A06CD3ED174}"/>
              </a:ext>
            </a:extLst>
          </p:cNvPr>
          <p:cNvCxnSpPr>
            <a:cxnSpLocks/>
            <a:stCxn id="101" idx="2"/>
            <a:endCxn id="118" idx="0"/>
          </p:cNvCxnSpPr>
          <p:nvPr/>
        </p:nvCxnSpPr>
        <p:spPr>
          <a:xfrm flipH="1">
            <a:off x="7031852" y="2284723"/>
            <a:ext cx="488" cy="15676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44300</TotalTime>
  <Words>220</Words>
  <Application>Microsoft Office PowerPoint</Application>
  <PresentationFormat>화면 슬라이드 쇼(16:9)</PresentationFormat>
  <Paragraphs>108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OpenStack CSI</vt:lpstr>
      <vt:lpstr>CSI Cinder Volume Lifecycle</vt:lpstr>
      <vt:lpstr>PowerPoint 프레젠테이션</vt:lpstr>
      <vt:lpstr>OpenStack CSI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5674</cp:revision>
  <dcterms:created xsi:type="dcterms:W3CDTF">2006-10-05T04:04:58Z</dcterms:created>
  <dcterms:modified xsi:type="dcterms:W3CDTF">2020-05-05T23:33:14Z</dcterms:modified>
</cp:coreProperties>
</file>