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EBF8C7-E564-4B1E-ADB4-4724E601D094}"/>
              </a:ext>
            </a:extLst>
          </p:cNvPr>
          <p:cNvSpPr/>
          <p:nvPr/>
        </p:nvSpPr>
        <p:spPr>
          <a:xfrm>
            <a:off x="966190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API (HTTP) Handler</a:t>
            </a:r>
            <a:endParaRPr lang="ko-KR" altLang="en-US" sz="10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ADE6E76-2A69-4D59-AF5A-F8CF585C5697}"/>
              </a:ext>
            </a:extLst>
          </p:cNvPr>
          <p:cNvSpPr/>
          <p:nvPr/>
        </p:nvSpPr>
        <p:spPr>
          <a:xfrm>
            <a:off x="2326714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/</a:t>
            </a:r>
            <a:r>
              <a:rPr lang="ko-KR" altLang="en-US" sz="1000"/>
              <a:t> </a:t>
            </a:r>
            <a:r>
              <a:rPr lang="en-US" altLang="ko-KR" sz="1000"/>
              <a:t>Authorization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F1C4CA-B773-4884-8C60-6691A02CC7AB}"/>
              </a:ext>
            </a:extLst>
          </p:cNvPr>
          <p:cNvSpPr/>
          <p:nvPr/>
        </p:nvSpPr>
        <p:spPr>
          <a:xfrm>
            <a:off x="3687238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Mutating</a:t>
            </a:r>
          </a:p>
          <a:p>
            <a:pPr algn="ctr"/>
            <a:r>
              <a:rPr lang="en-US" altLang="ko-KR" sz="1000"/>
              <a:t>Admission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DCDF3C-138D-49C9-828F-AEC50D26F164}"/>
              </a:ext>
            </a:extLst>
          </p:cNvPr>
          <p:cNvSpPr/>
          <p:nvPr/>
        </p:nvSpPr>
        <p:spPr>
          <a:xfrm>
            <a:off x="5047762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Object</a:t>
            </a:r>
          </a:p>
          <a:p>
            <a:pPr algn="ctr"/>
            <a:r>
              <a:rPr lang="en-US" altLang="ko-KR" sz="1000"/>
              <a:t>Schema</a:t>
            </a:r>
          </a:p>
          <a:p>
            <a:pPr algn="ctr"/>
            <a:r>
              <a:rPr lang="en-US" altLang="ko-KR" sz="1000"/>
              <a:t>Validation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093F3C-820A-42F6-815F-989DF6901B58}"/>
              </a:ext>
            </a:extLst>
          </p:cNvPr>
          <p:cNvSpPr/>
          <p:nvPr/>
        </p:nvSpPr>
        <p:spPr>
          <a:xfrm>
            <a:off x="6408286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Validating</a:t>
            </a:r>
          </a:p>
          <a:p>
            <a:pPr algn="ctr"/>
            <a:r>
              <a:rPr lang="en-US" altLang="ko-KR" sz="1000"/>
              <a:t>Admission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EAEED4-7931-4645-BDD0-CA0D762E74EB}"/>
              </a:ext>
            </a:extLst>
          </p:cNvPr>
          <p:cNvSpPr/>
          <p:nvPr/>
        </p:nvSpPr>
        <p:spPr>
          <a:xfrm>
            <a:off x="7768810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Persisted to etcd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9EB87B0-EB42-4775-97C6-B22F2068278A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2089860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B2B8AC-9B63-4A8F-97BD-C5E7C1B16C7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50384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A52327-A43A-4486-8188-9DAF932F7D1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810908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01DC7B-0F03-4320-A440-161E8654BEF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171432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1D9D7AF-0DD3-468D-8420-BF1CE1ED9A5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531956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3957D9-0282-45A4-853C-2E408CA4801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51520" y="1239602"/>
            <a:ext cx="7146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F4A781-A844-43FF-94E1-80C598E73182}"/>
              </a:ext>
            </a:extLst>
          </p:cNvPr>
          <p:cNvSpPr txBox="1"/>
          <p:nvPr/>
        </p:nvSpPr>
        <p:spPr>
          <a:xfrm>
            <a:off x="251520" y="80871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API</a:t>
            </a:r>
          </a:p>
          <a:p>
            <a:pPr algn="ctr"/>
            <a:r>
              <a:rPr lang="en-US" altLang="ko-KR" sz="1100"/>
              <a:t>Request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F7A91B0-8B9C-496A-8239-B51C0AC8A98B}"/>
              </a:ext>
            </a:extLst>
          </p:cNvPr>
          <p:cNvSpPr/>
          <p:nvPr/>
        </p:nvSpPr>
        <p:spPr>
          <a:xfrm>
            <a:off x="3275856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0CF1160-155F-44BF-9676-259F54CC6A45}"/>
              </a:ext>
            </a:extLst>
          </p:cNvPr>
          <p:cNvSpPr/>
          <p:nvPr/>
        </p:nvSpPr>
        <p:spPr>
          <a:xfrm>
            <a:off x="4404531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6001909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E77918F-BE0C-4099-9ECF-6BAB0BFD5D58}"/>
              </a:ext>
            </a:extLst>
          </p:cNvPr>
          <p:cNvSpPr/>
          <p:nvPr/>
        </p:nvSpPr>
        <p:spPr>
          <a:xfrm>
            <a:off x="7130584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8D984F0-7E47-4AAE-8852-129C9B2FF830}"/>
              </a:ext>
            </a:extLst>
          </p:cNvPr>
          <p:cNvCxnSpPr>
            <a:cxnSpLocks/>
          </p:cNvCxnSpPr>
          <p:nvPr/>
        </p:nvCxnSpPr>
        <p:spPr>
          <a:xfrm flipH="1">
            <a:off x="3779912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CA255E0-A71A-4D90-8F1D-DAA6795F1690}"/>
              </a:ext>
            </a:extLst>
          </p:cNvPr>
          <p:cNvCxnSpPr>
            <a:cxnSpLocks/>
          </p:cNvCxnSpPr>
          <p:nvPr/>
        </p:nvCxnSpPr>
        <p:spPr>
          <a:xfrm flipH="1">
            <a:off x="4499992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B04B3B5-A72A-4C7C-8EC5-F98298E6598C}"/>
              </a:ext>
            </a:extLst>
          </p:cNvPr>
          <p:cNvCxnSpPr>
            <a:cxnSpLocks/>
          </p:cNvCxnSpPr>
          <p:nvPr/>
        </p:nvCxnSpPr>
        <p:spPr>
          <a:xfrm flipV="1">
            <a:off x="3985236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9015AD3-012E-4E51-A2F0-CE370DED3411}"/>
              </a:ext>
            </a:extLst>
          </p:cNvPr>
          <p:cNvCxnSpPr>
            <a:cxnSpLocks/>
          </p:cNvCxnSpPr>
          <p:nvPr/>
        </p:nvCxnSpPr>
        <p:spPr>
          <a:xfrm flipV="1">
            <a:off x="4716016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C7AFF3E-487B-4BBD-BCF6-7392937900CC}"/>
              </a:ext>
            </a:extLst>
          </p:cNvPr>
          <p:cNvCxnSpPr>
            <a:cxnSpLocks/>
          </p:cNvCxnSpPr>
          <p:nvPr/>
        </p:nvCxnSpPr>
        <p:spPr>
          <a:xfrm flipH="1">
            <a:off x="6508327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B1D0E7E-ABFB-45ED-9A10-74198D0BFB94}"/>
              </a:ext>
            </a:extLst>
          </p:cNvPr>
          <p:cNvCxnSpPr>
            <a:cxnSpLocks/>
          </p:cNvCxnSpPr>
          <p:nvPr/>
        </p:nvCxnSpPr>
        <p:spPr>
          <a:xfrm flipH="1">
            <a:off x="7228407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B159B8-FB0D-4333-B6A3-6F7996876E3D}"/>
              </a:ext>
            </a:extLst>
          </p:cNvPr>
          <p:cNvCxnSpPr>
            <a:cxnSpLocks/>
          </p:cNvCxnSpPr>
          <p:nvPr/>
        </p:nvCxnSpPr>
        <p:spPr>
          <a:xfrm flipV="1">
            <a:off x="6713651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AEC5319-F542-453B-AB5A-BA6A1F5CFB24}"/>
              </a:ext>
            </a:extLst>
          </p:cNvPr>
          <p:cNvCxnSpPr>
            <a:cxnSpLocks/>
          </p:cNvCxnSpPr>
          <p:nvPr/>
        </p:nvCxnSpPr>
        <p:spPr>
          <a:xfrm flipV="1">
            <a:off x="7444431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45348</TotalTime>
  <Words>24</Words>
  <Application>Microsoft Office PowerPoint</Application>
  <PresentationFormat>화면 슬라이드 쇼(16:9)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6056</cp:revision>
  <dcterms:created xsi:type="dcterms:W3CDTF">2006-10-05T04:04:58Z</dcterms:created>
  <dcterms:modified xsi:type="dcterms:W3CDTF">2020-10-03T02:14:15Z</dcterms:modified>
</cp:coreProperties>
</file>