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24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88876" autoAdjust="0"/>
  </p:normalViewPr>
  <p:slideViewPr>
    <p:cSldViewPr>
      <p:cViewPr>
        <p:scale>
          <a:sx n="150" d="100"/>
          <a:sy n="150" d="100"/>
        </p:scale>
        <p:origin x="4788" y="81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AppArmor</a:t>
            </a:r>
            <a:r>
              <a:rPr lang="en-US" altLang="ko-KR" baseline="0" dirty="0"/>
              <a:t> </a:t>
            </a:r>
            <a:r>
              <a:rPr lang="ko-KR" altLang="en-US" baseline="0" dirty="0"/>
              <a:t>변경 권한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871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2020-11-30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57200" y="-38057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Linux Kernel Features for</a:t>
            </a:r>
            <a:r>
              <a:rPr lang="ko-KR" altLang="en-US"/>
              <a:t> </a:t>
            </a:r>
            <a:r>
              <a:rPr lang="en-US" altLang="ko-KR"/>
              <a:t>Container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BD3333-17D3-4543-90B0-A8EB7BD2C616}"/>
              </a:ext>
            </a:extLst>
          </p:cNvPr>
          <p:cNvSpPr/>
          <p:nvPr/>
        </p:nvSpPr>
        <p:spPr>
          <a:xfrm>
            <a:off x="179512" y="843558"/>
            <a:ext cx="2808312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PID Namespace</a:t>
            </a:r>
            <a:endParaRPr lang="ko-KR" altLang="en-US" sz="1400" b="1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29B9AC-6727-4B08-BB80-CE1324D94234}"/>
              </a:ext>
            </a:extLst>
          </p:cNvPr>
          <p:cNvSpPr/>
          <p:nvPr/>
        </p:nvSpPr>
        <p:spPr>
          <a:xfrm>
            <a:off x="3167844" y="843558"/>
            <a:ext cx="2808312" cy="201622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Network Namespace</a:t>
            </a:r>
            <a:endParaRPr lang="ko-KR" altLang="en-US" sz="1400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571D242-5934-4E0B-8979-634279C9126E}"/>
              </a:ext>
            </a:extLst>
          </p:cNvPr>
          <p:cNvSpPr/>
          <p:nvPr/>
        </p:nvSpPr>
        <p:spPr>
          <a:xfrm>
            <a:off x="4031940" y="1131590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Host NS</a:t>
            </a:r>
            <a:endParaRPr lang="ko-KR" altLang="en-US" sz="12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A03B874-5A0B-4E38-9939-3A740D70D43A}"/>
              </a:ext>
            </a:extLst>
          </p:cNvPr>
          <p:cNvSpPr/>
          <p:nvPr/>
        </p:nvSpPr>
        <p:spPr>
          <a:xfrm>
            <a:off x="3311860" y="1995686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 A NS </a:t>
            </a:r>
            <a:endParaRPr lang="ko-KR" altLang="en-US" sz="12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41E21BB-0F97-4A88-8AA1-FB944CB59B88}"/>
              </a:ext>
            </a:extLst>
          </p:cNvPr>
          <p:cNvSpPr/>
          <p:nvPr/>
        </p:nvSpPr>
        <p:spPr>
          <a:xfrm>
            <a:off x="4752022" y="1995686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 B NS</a:t>
            </a:r>
            <a:endParaRPr lang="ko-KR" altLang="en-US" sz="12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21B58C1-03F1-4F5A-A99C-C7F9A0248C32}"/>
              </a:ext>
            </a:extLst>
          </p:cNvPr>
          <p:cNvSpPr/>
          <p:nvPr/>
        </p:nvSpPr>
        <p:spPr>
          <a:xfrm>
            <a:off x="4148953" y="1412735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Host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BB78D06-C3A6-4550-B9CC-20D55F531410}"/>
              </a:ext>
            </a:extLst>
          </p:cNvPr>
          <p:cNvSpPr/>
          <p:nvPr/>
        </p:nvSpPr>
        <p:spPr>
          <a:xfrm>
            <a:off x="3428873" y="2074499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A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73BB06-6901-42E1-971F-A56F3959898E}"/>
              </a:ext>
            </a:extLst>
          </p:cNvPr>
          <p:cNvSpPr/>
          <p:nvPr/>
        </p:nvSpPr>
        <p:spPr>
          <a:xfrm>
            <a:off x="4869035" y="2074499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B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8992DD-F4B0-44A8-9728-398F52130423}"/>
              </a:ext>
            </a:extLst>
          </p:cNvPr>
          <p:cNvSpPr/>
          <p:nvPr/>
        </p:nvSpPr>
        <p:spPr>
          <a:xfrm>
            <a:off x="6156176" y="843558"/>
            <a:ext cx="2808312" cy="201622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Mount Namespace</a:t>
            </a:r>
            <a:endParaRPr lang="ko-KR" altLang="en-US" sz="1400" b="1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73C465C-C29A-4497-A3D0-55E533321DDA}"/>
              </a:ext>
            </a:extLst>
          </p:cNvPr>
          <p:cNvSpPr/>
          <p:nvPr/>
        </p:nvSpPr>
        <p:spPr>
          <a:xfrm>
            <a:off x="7020272" y="1131590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Host NS</a:t>
            </a:r>
            <a:endParaRPr lang="ko-KR" altLang="en-US" sz="12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109DCE7-8909-42B0-845A-EE8090CA32EB}"/>
              </a:ext>
            </a:extLst>
          </p:cNvPr>
          <p:cNvSpPr/>
          <p:nvPr/>
        </p:nvSpPr>
        <p:spPr>
          <a:xfrm>
            <a:off x="6300192" y="1995686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 A NS </a:t>
            </a:r>
            <a:endParaRPr lang="ko-KR" altLang="en-US" sz="12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5F2CF52-D875-4912-8AF0-930F15B32FC3}"/>
              </a:ext>
            </a:extLst>
          </p:cNvPr>
          <p:cNvSpPr/>
          <p:nvPr/>
        </p:nvSpPr>
        <p:spPr>
          <a:xfrm>
            <a:off x="7740354" y="1995686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 B NS</a:t>
            </a:r>
            <a:endParaRPr lang="ko-KR" altLang="en-US" sz="120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361FC0C-1F28-491F-8A13-20028BE1CD60}"/>
              </a:ext>
            </a:extLst>
          </p:cNvPr>
          <p:cNvSpPr/>
          <p:nvPr/>
        </p:nvSpPr>
        <p:spPr>
          <a:xfrm>
            <a:off x="7137285" y="1412735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Host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CDC84C6-9FCF-4B6B-912E-951DFE4670FB}"/>
              </a:ext>
            </a:extLst>
          </p:cNvPr>
          <p:cNvSpPr/>
          <p:nvPr/>
        </p:nvSpPr>
        <p:spPr>
          <a:xfrm>
            <a:off x="6417205" y="2074499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A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8D6E4FF-B32D-48F9-B6F9-D7274BF79953}"/>
              </a:ext>
            </a:extLst>
          </p:cNvPr>
          <p:cNvSpPr/>
          <p:nvPr/>
        </p:nvSpPr>
        <p:spPr>
          <a:xfrm>
            <a:off x="7857367" y="2074499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B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C8934D9-02B3-4AF0-9B97-ADE3E4B5723D}"/>
              </a:ext>
            </a:extLst>
          </p:cNvPr>
          <p:cNvSpPr/>
          <p:nvPr/>
        </p:nvSpPr>
        <p:spPr>
          <a:xfrm>
            <a:off x="6156176" y="2971549"/>
            <a:ext cx="2808312" cy="201622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UID Namespace</a:t>
            </a:r>
            <a:endParaRPr lang="ko-KR" altLang="en-US" sz="1400" b="1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C11F377-3C3A-4EE5-968C-F30D160AD9F1}"/>
              </a:ext>
            </a:extLst>
          </p:cNvPr>
          <p:cNvSpPr/>
          <p:nvPr/>
        </p:nvSpPr>
        <p:spPr>
          <a:xfrm>
            <a:off x="7020272" y="3259581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Host NS</a:t>
            </a:r>
            <a:endParaRPr lang="ko-KR" altLang="en-US" sz="120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E3A2F9E-0B10-40B0-BB68-7DB78AD9AA06}"/>
              </a:ext>
            </a:extLst>
          </p:cNvPr>
          <p:cNvSpPr/>
          <p:nvPr/>
        </p:nvSpPr>
        <p:spPr>
          <a:xfrm>
            <a:off x="6300192" y="4123677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 A NS </a:t>
            </a:r>
            <a:endParaRPr lang="ko-KR" altLang="en-US" sz="120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4493446-F70B-4159-92DF-7A77DE763E80}"/>
              </a:ext>
            </a:extLst>
          </p:cNvPr>
          <p:cNvSpPr/>
          <p:nvPr/>
        </p:nvSpPr>
        <p:spPr>
          <a:xfrm>
            <a:off x="7740354" y="4123677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 B NS</a:t>
            </a:r>
            <a:endParaRPr lang="ko-KR" altLang="en-US" sz="120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511148-0CE1-44B7-BDD2-D94654DC868E}"/>
              </a:ext>
            </a:extLst>
          </p:cNvPr>
          <p:cNvSpPr/>
          <p:nvPr/>
        </p:nvSpPr>
        <p:spPr>
          <a:xfrm>
            <a:off x="7137285" y="3540726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Host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F2D65E0-C8F3-4CA2-B9B2-26225A371FEC}"/>
              </a:ext>
            </a:extLst>
          </p:cNvPr>
          <p:cNvSpPr/>
          <p:nvPr/>
        </p:nvSpPr>
        <p:spPr>
          <a:xfrm>
            <a:off x="6417205" y="4202490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A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72CB558-71D0-487F-95E6-CEF5278851E5}"/>
              </a:ext>
            </a:extLst>
          </p:cNvPr>
          <p:cNvSpPr/>
          <p:nvPr/>
        </p:nvSpPr>
        <p:spPr>
          <a:xfrm>
            <a:off x="7857367" y="4202490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B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F7614E-44CE-4618-AFEE-94FDD3B8DEF1}"/>
              </a:ext>
            </a:extLst>
          </p:cNvPr>
          <p:cNvSpPr/>
          <p:nvPr/>
        </p:nvSpPr>
        <p:spPr>
          <a:xfrm>
            <a:off x="3167844" y="2971549"/>
            <a:ext cx="2808312" cy="201622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IPC Namespace</a:t>
            </a:r>
            <a:endParaRPr lang="ko-KR" altLang="en-US" sz="1400" b="1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82E55EC-4DEC-48C4-979E-A563C41AEAC3}"/>
              </a:ext>
            </a:extLst>
          </p:cNvPr>
          <p:cNvSpPr/>
          <p:nvPr/>
        </p:nvSpPr>
        <p:spPr>
          <a:xfrm>
            <a:off x="4031940" y="3259581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Host NS</a:t>
            </a:r>
            <a:endParaRPr lang="ko-KR" altLang="en-US" sz="12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AA04DDE-67A2-49FC-8B66-187DD90A2732}"/>
              </a:ext>
            </a:extLst>
          </p:cNvPr>
          <p:cNvSpPr/>
          <p:nvPr/>
        </p:nvSpPr>
        <p:spPr>
          <a:xfrm>
            <a:off x="3311860" y="4123677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 A NS </a:t>
            </a:r>
            <a:endParaRPr lang="ko-KR" altLang="en-US" sz="120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F11A060-3064-46A9-867B-72D73120153D}"/>
              </a:ext>
            </a:extLst>
          </p:cNvPr>
          <p:cNvSpPr/>
          <p:nvPr/>
        </p:nvSpPr>
        <p:spPr>
          <a:xfrm>
            <a:off x="4752022" y="4123677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 B NS</a:t>
            </a:r>
            <a:endParaRPr lang="ko-KR" altLang="en-US" sz="120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C43A256-36F5-43C9-A8FB-747D68390A30}"/>
              </a:ext>
            </a:extLst>
          </p:cNvPr>
          <p:cNvSpPr/>
          <p:nvPr/>
        </p:nvSpPr>
        <p:spPr>
          <a:xfrm>
            <a:off x="4148953" y="3540726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Host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FD3AB4A-A87E-4846-B193-2A889182864E}"/>
              </a:ext>
            </a:extLst>
          </p:cNvPr>
          <p:cNvSpPr/>
          <p:nvPr/>
        </p:nvSpPr>
        <p:spPr>
          <a:xfrm>
            <a:off x="3428873" y="4202490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A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A27B71C-4E61-442F-8BB7-023A82090771}"/>
              </a:ext>
            </a:extLst>
          </p:cNvPr>
          <p:cNvSpPr/>
          <p:nvPr/>
        </p:nvSpPr>
        <p:spPr>
          <a:xfrm>
            <a:off x="4869035" y="4202490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B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BD1F17-3162-493A-9233-528A86A1A623}"/>
              </a:ext>
            </a:extLst>
          </p:cNvPr>
          <p:cNvSpPr/>
          <p:nvPr/>
        </p:nvSpPr>
        <p:spPr>
          <a:xfrm>
            <a:off x="179511" y="2971549"/>
            <a:ext cx="2808312" cy="2016224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UTS Namespace</a:t>
            </a:r>
            <a:endParaRPr lang="ko-KR" altLang="en-US" sz="1400" b="1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CACF80F-2798-4296-9B48-736C3DAAF4B1}"/>
              </a:ext>
            </a:extLst>
          </p:cNvPr>
          <p:cNvSpPr/>
          <p:nvPr/>
        </p:nvSpPr>
        <p:spPr>
          <a:xfrm>
            <a:off x="1043607" y="3259581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Host NS</a:t>
            </a:r>
            <a:endParaRPr lang="ko-KR" altLang="en-US" sz="120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18D0E0B-666A-49AA-B13C-4B30C3ADE018}"/>
              </a:ext>
            </a:extLst>
          </p:cNvPr>
          <p:cNvSpPr/>
          <p:nvPr/>
        </p:nvSpPr>
        <p:spPr>
          <a:xfrm>
            <a:off x="323527" y="4123677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 A NS </a:t>
            </a:r>
            <a:endParaRPr lang="ko-KR" altLang="en-US" sz="12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86333A5-3996-4A33-B3C5-FF7384571E9F}"/>
              </a:ext>
            </a:extLst>
          </p:cNvPr>
          <p:cNvSpPr/>
          <p:nvPr/>
        </p:nvSpPr>
        <p:spPr>
          <a:xfrm>
            <a:off x="1763689" y="4123677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ContB NS</a:t>
            </a:r>
            <a:endParaRPr lang="ko-KR" altLang="en-US" sz="120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7FA49A-E8A3-47E4-A1A1-C8C6F3FED4CD}"/>
              </a:ext>
            </a:extLst>
          </p:cNvPr>
          <p:cNvSpPr/>
          <p:nvPr/>
        </p:nvSpPr>
        <p:spPr>
          <a:xfrm>
            <a:off x="1160620" y="3540726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Host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E048BBF-EA67-4A99-BD38-4F8600451872}"/>
              </a:ext>
            </a:extLst>
          </p:cNvPr>
          <p:cNvSpPr/>
          <p:nvPr/>
        </p:nvSpPr>
        <p:spPr>
          <a:xfrm>
            <a:off x="440540" y="4202490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A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9ACF4-9D86-4DB9-88CD-DEBA1A87C1B3}"/>
              </a:ext>
            </a:extLst>
          </p:cNvPr>
          <p:cNvSpPr/>
          <p:nvPr/>
        </p:nvSpPr>
        <p:spPr>
          <a:xfrm>
            <a:off x="1880702" y="4202490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B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B03503A-6B57-473D-83FD-310A044A5FE0}"/>
              </a:ext>
            </a:extLst>
          </p:cNvPr>
          <p:cNvSpPr/>
          <p:nvPr/>
        </p:nvSpPr>
        <p:spPr>
          <a:xfrm>
            <a:off x="251520" y="1131589"/>
            <a:ext cx="2664294" cy="1656185"/>
          </a:xfrm>
          <a:prstGeom prst="roundRect">
            <a:avLst>
              <a:gd name="adj" fmla="val 490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Host NS</a:t>
            </a:r>
            <a:endParaRPr lang="ko-KR" altLang="en-US" sz="1200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69C8DF2-B9BF-4E57-92BB-579A82060328}"/>
              </a:ext>
            </a:extLst>
          </p:cNvPr>
          <p:cNvSpPr/>
          <p:nvPr/>
        </p:nvSpPr>
        <p:spPr>
          <a:xfrm>
            <a:off x="1160620" y="1433620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Host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806DE24-F88A-4BFE-BAA8-F1DEFAC9D4C7}"/>
              </a:ext>
            </a:extLst>
          </p:cNvPr>
          <p:cNvSpPr/>
          <p:nvPr/>
        </p:nvSpPr>
        <p:spPr>
          <a:xfrm>
            <a:off x="323527" y="1923678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 A NS </a:t>
            </a:r>
            <a:endParaRPr lang="ko-KR" altLang="en-US" sz="120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4CC1CAC-8DCA-49BD-8D25-5157C77D699F}"/>
              </a:ext>
            </a:extLst>
          </p:cNvPr>
          <p:cNvSpPr/>
          <p:nvPr/>
        </p:nvSpPr>
        <p:spPr>
          <a:xfrm>
            <a:off x="1763689" y="1923678"/>
            <a:ext cx="1080120" cy="792088"/>
          </a:xfrm>
          <a:prstGeom prst="roundRect">
            <a:avLst>
              <a:gd name="adj" fmla="val 14918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ContB NS</a:t>
            </a:r>
            <a:endParaRPr lang="ko-KR" altLang="en-US" sz="120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F25E341-C153-49D1-B138-B9FCBA2A0C49}"/>
              </a:ext>
            </a:extLst>
          </p:cNvPr>
          <p:cNvSpPr/>
          <p:nvPr/>
        </p:nvSpPr>
        <p:spPr>
          <a:xfrm>
            <a:off x="440540" y="2002491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A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4606079-8F79-454F-B984-8BDC0FEE9E81}"/>
              </a:ext>
            </a:extLst>
          </p:cNvPr>
          <p:cNvSpPr/>
          <p:nvPr/>
        </p:nvSpPr>
        <p:spPr>
          <a:xfrm>
            <a:off x="1880702" y="2002491"/>
            <a:ext cx="846094" cy="432129"/>
          </a:xfrm>
          <a:prstGeom prst="roundRect">
            <a:avLst>
              <a:gd name="adj" fmla="val 14918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50"/>
              <a:t>Cont B</a:t>
            </a:r>
          </a:p>
          <a:p>
            <a:pPr algn="ctr"/>
            <a:r>
              <a:rPr lang="en-US" altLang="ko-KR" sz="1050"/>
              <a:t>Process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32546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44542</TotalTime>
  <Words>117</Words>
  <Application>Microsoft Office PowerPoint</Application>
  <PresentationFormat>화면 슬라이드 쇼(16:9)</PresentationFormat>
  <Paragraphs>63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Linux Kernel Features for Container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신 정섭</cp:lastModifiedBy>
  <cp:revision>5758</cp:revision>
  <dcterms:created xsi:type="dcterms:W3CDTF">2006-10-05T04:04:58Z</dcterms:created>
  <dcterms:modified xsi:type="dcterms:W3CDTF">2020-11-30T12:41:23Z</dcterms:modified>
</cp:coreProperties>
</file>