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4" r:id="rId2"/>
    <p:sldId id="425" r:id="rId3"/>
    <p:sldId id="427" r:id="rId4"/>
    <p:sldId id="42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91" d="100"/>
          <a:sy n="191" d="100"/>
        </p:scale>
        <p:origin x="361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03474" y="138721"/>
          <a:ext cx="1213555" cy="531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19052" y="154299"/>
        <a:ext cx="1182399" cy="500712"/>
      </dsp:txXfrm>
    </dsp:sp>
    <dsp:sp modelId="{5FD6F33C-560E-4CAD-B5A1-2A4FD41C4CB4}">
      <dsp:nvSpPr>
        <dsp:cNvPr id="0" name=""/>
        <dsp:cNvSpPr/>
      </dsp:nvSpPr>
      <dsp:spPr>
        <a:xfrm>
          <a:off x="2764532" y="670590"/>
          <a:ext cx="91440" cy="323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2203474" y="994205"/>
          <a:ext cx="1213555" cy="531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219052" y="1009783"/>
        <a:ext cx="1182399" cy="500712"/>
      </dsp:txXfrm>
    </dsp:sp>
    <dsp:sp modelId="{5B4B4C1C-DDB0-45F3-862A-173218B11B86}">
      <dsp:nvSpPr>
        <dsp:cNvPr id="0" name=""/>
        <dsp:cNvSpPr/>
      </dsp:nvSpPr>
      <dsp:spPr>
        <a:xfrm>
          <a:off x="2021441" y="1526073"/>
          <a:ext cx="788810" cy="323614"/>
        </a:xfrm>
        <a:custGeom>
          <a:avLst/>
          <a:gdLst/>
          <a:ahLst/>
          <a:cxnLst/>
          <a:rect l="0" t="0" r="0" b="0"/>
          <a:pathLst>
            <a:path>
              <a:moveTo>
                <a:pt x="788810" y="0"/>
              </a:moveTo>
              <a:lnTo>
                <a:pt x="788810" y="161807"/>
              </a:lnTo>
              <a:lnTo>
                <a:pt x="0" y="161807"/>
              </a:lnTo>
              <a:lnTo>
                <a:pt x="0" y="3236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414664" y="1849688"/>
          <a:ext cx="1213555" cy="531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430242" y="1865266"/>
        <a:ext cx="1182399" cy="500712"/>
      </dsp:txXfrm>
    </dsp:sp>
    <dsp:sp modelId="{C3867941-32AC-48B9-908F-0E9F055C7B76}">
      <dsp:nvSpPr>
        <dsp:cNvPr id="0" name=""/>
        <dsp:cNvSpPr/>
      </dsp:nvSpPr>
      <dsp:spPr>
        <a:xfrm>
          <a:off x="2810252" y="1526073"/>
          <a:ext cx="788810" cy="323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07"/>
              </a:lnTo>
              <a:lnTo>
                <a:pt x="788810" y="161807"/>
              </a:lnTo>
              <a:lnTo>
                <a:pt x="788810" y="3236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992285" y="1849688"/>
          <a:ext cx="1213555" cy="531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007863" y="1865266"/>
        <a:ext cx="1182399" cy="500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 with PID Namespace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45BC61-B64B-408F-AF14-D12B40767D1B}"/>
              </a:ext>
            </a:extLst>
          </p:cNvPr>
          <p:cNvGrpSpPr/>
          <p:nvPr/>
        </p:nvGrpSpPr>
        <p:grpSpPr>
          <a:xfrm>
            <a:off x="1687799" y="987575"/>
            <a:ext cx="5620505" cy="2520279"/>
            <a:chOff x="1687799" y="987575"/>
            <a:chExt cx="5620505" cy="2520279"/>
          </a:xfrm>
        </p:grpSpPr>
        <p:graphicFrame>
          <p:nvGraphicFramePr>
            <p:cNvPr id="13" name="다이어그램 12">
              <a:extLst>
                <a:ext uri="{FF2B5EF4-FFF2-40B4-BE49-F238E27FC236}">
                  <a16:creationId xmlns:a16="http://schemas.microsoft.com/office/drawing/2014/main" id="{AB8D47B9-7DE0-40E3-BC35-ADC2896EFC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7733420"/>
                </p:ext>
              </p:extLst>
            </p:nvPr>
          </p:nvGraphicFramePr>
          <p:xfrm>
            <a:off x="1687799" y="987575"/>
            <a:ext cx="5620505" cy="25202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BE81697-D119-4021-B6B8-B1CD076AF2BA}"/>
                </a:ext>
              </a:extLst>
            </p:cNvPr>
            <p:cNvGrpSpPr/>
            <p:nvPr/>
          </p:nvGrpSpPr>
          <p:grpSpPr>
            <a:xfrm>
              <a:off x="3926115" y="1888895"/>
              <a:ext cx="196638" cy="179920"/>
              <a:chOff x="2339752" y="1995686"/>
              <a:chExt cx="1368152" cy="43204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7D1866D-48F0-4F6E-BFBD-04FEF7CE0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1995686"/>
                <a:ext cx="1368152" cy="432048"/>
              </a:xfrm>
              <a:prstGeom prst="line">
                <a:avLst/>
              </a:prstGeom>
              <a:ln w="28575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4AD577A-FD49-49E5-8AA7-66CDD7A8A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9752" y="1995686"/>
                <a:ext cx="1368152" cy="432048"/>
              </a:xfrm>
              <a:prstGeom prst="line">
                <a:avLst/>
              </a:prstGeom>
              <a:ln w="28575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A626DEC-81F6-4371-B5C2-DCBD34501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1635646"/>
              <a:ext cx="791572" cy="121542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0965E4B-2B57-4AE0-84E6-E1A0F83E3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649" y="1635646"/>
              <a:ext cx="791571" cy="121542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FD3B908-D2F9-40F9-A4E2-6B7CDA749F81}"/>
                </a:ext>
              </a:extLst>
            </p:cNvPr>
            <p:cNvSpPr/>
            <p:nvPr/>
          </p:nvSpPr>
          <p:spPr>
            <a:xfrm>
              <a:off x="3658077" y="1698194"/>
              <a:ext cx="288549" cy="278547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1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27E4EEF-DD56-44ED-A4DF-376794CD546D}"/>
                </a:ext>
              </a:extLst>
            </p:cNvPr>
            <p:cNvSpPr/>
            <p:nvPr/>
          </p:nvSpPr>
          <p:spPr>
            <a:xfrm>
              <a:off x="2864765" y="2530040"/>
              <a:ext cx="288549" cy="278547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3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FDC55A3-55C9-4AA1-A6D3-5346CE61C223}"/>
                </a:ext>
              </a:extLst>
            </p:cNvPr>
            <p:cNvGrpSpPr/>
            <p:nvPr/>
          </p:nvGrpSpPr>
          <p:grpSpPr>
            <a:xfrm>
              <a:off x="3148161" y="2744745"/>
              <a:ext cx="196638" cy="179920"/>
              <a:chOff x="2339752" y="1995686"/>
              <a:chExt cx="1368152" cy="432048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F89792C-42AD-49EC-9185-AA8586754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1995686"/>
                <a:ext cx="1368152" cy="432048"/>
              </a:xfrm>
              <a:prstGeom prst="line">
                <a:avLst/>
              </a:prstGeom>
              <a:ln w="28575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7CBA802-FB9E-43C6-8987-B205CF6CF3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9752" y="1995686"/>
                <a:ext cx="1368152" cy="432048"/>
              </a:xfrm>
              <a:prstGeom prst="line">
                <a:avLst/>
              </a:prstGeom>
              <a:ln w="28575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6FE38BB-7492-44C2-BE6C-400D6F0FD82E}"/>
                </a:ext>
              </a:extLst>
            </p:cNvPr>
            <p:cNvSpPr/>
            <p:nvPr/>
          </p:nvSpPr>
          <p:spPr>
            <a:xfrm>
              <a:off x="4351836" y="1707654"/>
              <a:ext cx="288549" cy="278547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2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07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44816</TotalTime>
  <Words>180</Words>
  <Application>Microsoft Office PowerPoint</Application>
  <PresentationFormat>화면 슬라이드 쇼(16:9)</PresentationFormat>
  <Paragraphs>52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PID Namespace</vt:lpstr>
      <vt:lpstr>Orphan, Zombie Process with PID Namespace</vt:lpstr>
      <vt:lpstr>PowerPoint 프레젠테이션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5823</cp:revision>
  <dcterms:created xsi:type="dcterms:W3CDTF">2006-10-05T04:04:58Z</dcterms:created>
  <dcterms:modified xsi:type="dcterms:W3CDTF">2020-07-11T14:35:26Z</dcterms:modified>
</cp:coreProperties>
</file>