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2" r:id="rId2"/>
    <p:sldId id="420" r:id="rId3"/>
    <p:sldId id="421" r:id="rId4"/>
    <p:sldId id="419" r:id="rId5"/>
    <p:sldId id="41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353" autoAdjust="0"/>
  </p:normalViewPr>
  <p:slideViewPr>
    <p:cSldViewPr>
      <p:cViewPr varScale="1">
        <p:scale>
          <a:sx n="215" d="100"/>
          <a:sy n="215" d="100"/>
        </p:scale>
        <p:origin x="2820" y="17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649486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sz="1400" b="1"/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 Controller Component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2195736" y="771550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649486"/>
            <a:ext cx="3039586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Kubebuilder </a:t>
            </a:r>
          </a:p>
          <a:p>
            <a:pPr algn="ctr"/>
            <a:r>
              <a:rPr lang="en-US" altLang="ko-KR" sz="1400" b="1"/>
              <a:t>Controller Pkg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649486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2037688" y="1393865"/>
            <a:ext cx="842124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2879812" y="1393865"/>
            <a:ext cx="843342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048496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2879812" y="1393865"/>
            <a:ext cx="3067908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586276" y="2748696"/>
            <a:ext cx="4289980" cy="1239054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475656" y="2341201"/>
            <a:ext cx="6480720" cy="1987527"/>
          </a:xfrm>
          <a:prstGeom prst="arc">
            <a:avLst>
              <a:gd name="adj1" fmla="val 10797061"/>
              <a:gd name="adj2" fmla="val 683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2771800" y="1923678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753343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3733562" y="1903933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328740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1403648" y="1923678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3948955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776D55E-D231-41A0-B6A8-4E1BA238D8C5}"/>
              </a:ext>
            </a:extLst>
          </p:cNvPr>
          <p:cNvSpPr/>
          <p:nvPr/>
        </p:nvSpPr>
        <p:spPr>
          <a:xfrm>
            <a:off x="1187624" y="2583395"/>
            <a:ext cx="7092776" cy="2076587"/>
          </a:xfrm>
          <a:prstGeom prst="roundRect">
            <a:avLst>
              <a:gd name="adj" fmla="val 6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2599EB8-3D7B-44BF-8FD5-7913897BF51E}"/>
              </a:ext>
            </a:extLst>
          </p:cNvPr>
          <p:cNvSpPr/>
          <p:nvPr/>
        </p:nvSpPr>
        <p:spPr>
          <a:xfrm>
            <a:off x="5767516" y="1635646"/>
            <a:ext cx="165618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kube-rbac-proxy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16FEA27-8521-4605-B12D-D78C1031A95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595607" y="2257961"/>
            <a:ext cx="0" cy="3137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C263B4-FDA7-4FEF-890E-D49C35CA66F0}"/>
              </a:ext>
            </a:extLst>
          </p:cNvPr>
          <p:cNvSpPr txBox="1"/>
          <p:nvPr/>
        </p:nvSpPr>
        <p:spPr>
          <a:xfrm>
            <a:off x="6482979" y="226397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Metric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3646514-DE27-4A8A-99C0-5FD9F73C34E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595607" y="1059582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739F7F4-10B0-4B76-8FBF-E9786C204F30}"/>
              </a:ext>
            </a:extLst>
          </p:cNvPr>
          <p:cNvSpPr/>
          <p:nvPr/>
        </p:nvSpPr>
        <p:spPr>
          <a:xfrm>
            <a:off x="1115616" y="1544726"/>
            <a:ext cx="7236792" cy="3475296"/>
          </a:xfrm>
          <a:prstGeom prst="roundRect">
            <a:avLst>
              <a:gd name="adj" fmla="val 54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 Pod</a:t>
            </a:r>
            <a:endParaRPr lang="ko-KR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9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6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411760" y="10622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5364088" y="1289828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4628758" y="2862470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 Pkg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6204637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4725836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619672" y="28624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713652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513422" y="11501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397728" y="1912143"/>
            <a:ext cx="3650436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1"/>
            <a:endCxn id="28" idx="3"/>
          </p:cNvCxnSpPr>
          <p:nvPr/>
        </p:nvCxnSpPr>
        <p:spPr>
          <a:xfrm flipH="1" flipV="1">
            <a:off x="3881574" y="1461279"/>
            <a:ext cx="1482514" cy="1397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>
            <a:off x="3197498" y="1772437"/>
            <a:ext cx="3691215" cy="11778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6048164" y="1912143"/>
            <a:ext cx="840549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185232" y="2631058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Send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170580" y="3416796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Requeue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665180" y="2643758"/>
            <a:ext cx="9916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Controller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1A1A8C-888B-4048-AD8F-18B731C301A1}"/>
              </a:ext>
            </a:extLst>
          </p:cNvPr>
          <p:cNvCxnSpPr>
            <a:cxnSpLocks/>
          </p:cNvCxnSpPr>
          <p:nvPr/>
        </p:nvCxnSpPr>
        <p:spPr>
          <a:xfrm flipH="1">
            <a:off x="3081804" y="3101563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ECE741-BEE6-4049-BF20-41207C1D4BAB}"/>
              </a:ext>
            </a:extLst>
          </p:cNvPr>
          <p:cNvCxnSpPr>
            <a:cxnSpLocks/>
          </p:cNvCxnSpPr>
          <p:nvPr/>
        </p:nvCxnSpPr>
        <p:spPr>
          <a:xfrm flipH="1">
            <a:off x="3081804" y="3401186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5693673-5567-415E-99D4-BEE3DA975698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2404651" y="2139702"/>
            <a:ext cx="792088" cy="722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7D8963-3ED7-4F81-A792-7125D6E9239A}"/>
              </a:ext>
            </a:extLst>
          </p:cNvPr>
          <p:cNvSpPr txBox="1"/>
          <p:nvPr/>
        </p:nvSpPr>
        <p:spPr>
          <a:xfrm>
            <a:off x="4427984" y="1254931"/>
            <a:ext cx="501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Sync</a:t>
            </a:r>
            <a:endParaRPr lang="ko-KR" alt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3E641-9056-4F35-AEE1-AE42546353EC}"/>
              </a:ext>
            </a:extLst>
          </p:cNvPr>
          <p:cNvSpPr txBox="1"/>
          <p:nvPr/>
        </p:nvSpPr>
        <p:spPr>
          <a:xfrm>
            <a:off x="2172856" y="2255843"/>
            <a:ext cx="74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Register</a:t>
            </a:r>
            <a:endParaRPr lang="ko-KR" alt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D0CA14-C561-4491-97B4-355D550EE7AB}"/>
              </a:ext>
            </a:extLst>
          </p:cNvPr>
          <p:cNvSpPr txBox="1"/>
          <p:nvPr/>
        </p:nvSpPr>
        <p:spPr>
          <a:xfrm>
            <a:off x="3970552" y="1790623"/>
            <a:ext cx="529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Read</a:t>
            </a:r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F50FF6-2288-4B7E-B12A-45F0BA97809C}"/>
              </a:ext>
            </a:extLst>
          </p:cNvPr>
          <p:cNvSpPr txBox="1"/>
          <p:nvPr/>
        </p:nvSpPr>
        <p:spPr>
          <a:xfrm>
            <a:off x="6393022" y="2191946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Write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696F7D-C396-4767-819A-A0D88E0C01A3}"/>
              </a:ext>
            </a:extLst>
          </p:cNvPr>
          <p:cNvSpPr txBox="1"/>
          <p:nvPr/>
        </p:nvSpPr>
        <p:spPr>
          <a:xfrm>
            <a:off x="3346338" y="2211710"/>
            <a:ext cx="86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Watch CR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2861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037688" y="1609889"/>
            <a:ext cx="2794538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723154" y="1609889"/>
            <a:ext cx="110907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163714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1549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355002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283968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699792" y="188738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81897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243520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343850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81982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339838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43381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909796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117894" y="1609889"/>
            <a:ext cx="271433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593872" y="1609889"/>
            <a:ext cx="123835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277948" y="3163714"/>
            <a:ext cx="10659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95700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435208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163400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2060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64716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579225" y="1779662"/>
            <a:ext cx="6910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Watch</a:t>
            </a:r>
          </a:p>
          <a:p>
            <a:pPr algn="ctr"/>
            <a:r>
              <a:rPr lang="en-US" altLang="ko-KR" sz="1400"/>
              <a:t>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503183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2098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45173</TotalTime>
  <Words>146</Words>
  <Application>Microsoft Office PowerPoint</Application>
  <PresentationFormat>화면 슬라이드 쇼(16:9)</PresentationFormat>
  <Paragraphs>86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K8s Controller Component</vt:lpstr>
      <vt:lpstr>PowerPoint 프레젠테이션</vt:lpstr>
      <vt:lpstr>Controller, Reconciler</vt:lpstr>
      <vt:lpstr>Controller, Reconciler</vt:lpstr>
      <vt:lpstr>Controller, Reconciler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5766</cp:revision>
  <dcterms:created xsi:type="dcterms:W3CDTF">2006-10-05T04:04:58Z</dcterms:created>
  <dcterms:modified xsi:type="dcterms:W3CDTF">2020-08-13T15:05:26Z</dcterms:modified>
</cp:coreProperties>
</file>