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6" r:id="rId2"/>
    <p:sldId id="368" r:id="rId3"/>
    <p:sldId id="36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96" d="100"/>
          <a:sy n="196" d="100"/>
        </p:scale>
        <p:origin x="3480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6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1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GOGC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3EDBCB-6239-418A-9B27-99A2AAFA36FC}"/>
              </a:ext>
            </a:extLst>
          </p:cNvPr>
          <p:cNvGrpSpPr/>
          <p:nvPr/>
        </p:nvGrpSpPr>
        <p:grpSpPr>
          <a:xfrm>
            <a:off x="1059156" y="2854243"/>
            <a:ext cx="360040" cy="941643"/>
            <a:chOff x="313326" y="3291830"/>
            <a:chExt cx="658274" cy="1440160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4FB32F67-29E9-4700-A22E-0AEB41E90EFF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8DCA94-D55E-4D90-8087-5E3B4B7098C5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CC18F36-BB9F-4553-8AC9-A36B66828C50}"/>
              </a:ext>
            </a:extLst>
          </p:cNvPr>
          <p:cNvGrpSpPr/>
          <p:nvPr/>
        </p:nvGrpSpPr>
        <p:grpSpPr>
          <a:xfrm>
            <a:off x="1415084" y="2854243"/>
            <a:ext cx="360040" cy="941643"/>
            <a:chOff x="313326" y="3291830"/>
            <a:chExt cx="658274" cy="1440160"/>
          </a:xfrm>
        </p:grpSpPr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7EF0499F-F253-4E32-97C4-E5369074880B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C2CAE56-A453-4634-B937-A3AC19F6F32E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FFD901F-2F34-4770-92DB-F7F21DD939CF}"/>
              </a:ext>
            </a:extLst>
          </p:cNvPr>
          <p:cNvGrpSpPr/>
          <p:nvPr/>
        </p:nvGrpSpPr>
        <p:grpSpPr>
          <a:xfrm>
            <a:off x="1749508" y="2854243"/>
            <a:ext cx="360040" cy="941643"/>
            <a:chOff x="313326" y="3291830"/>
            <a:chExt cx="658274" cy="1440160"/>
          </a:xfrm>
        </p:grpSpPr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3695CD90-82D6-4579-A804-479747044CF3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54713CB-FB0D-4EFC-A35E-02EE8A8651DA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DC2D953-6C1B-4459-8C06-91A8C34192F4}"/>
              </a:ext>
            </a:extLst>
          </p:cNvPr>
          <p:cNvGrpSpPr/>
          <p:nvPr/>
        </p:nvGrpSpPr>
        <p:grpSpPr>
          <a:xfrm>
            <a:off x="2105436" y="2854243"/>
            <a:ext cx="360040" cy="941643"/>
            <a:chOff x="313326" y="3291830"/>
            <a:chExt cx="658274" cy="1440160"/>
          </a:xfrm>
        </p:grpSpPr>
        <p:sp>
          <p:nvSpPr>
            <p:cNvPr id="95" name="직각 삼각형 94">
              <a:extLst>
                <a:ext uri="{FF2B5EF4-FFF2-40B4-BE49-F238E27FC236}">
                  <a16:creationId xmlns:a16="http://schemas.microsoft.com/office/drawing/2014/main" id="{E6315166-DEA9-45EB-8E73-84AF6BC8AB8C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0E34C08-ED45-4EB9-A82D-3F298C8A3B4D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6E4C8C3-A463-4026-BDB3-65D55CFE0974}"/>
              </a:ext>
            </a:extLst>
          </p:cNvPr>
          <p:cNvGrpSpPr/>
          <p:nvPr/>
        </p:nvGrpSpPr>
        <p:grpSpPr>
          <a:xfrm>
            <a:off x="2448776" y="2854242"/>
            <a:ext cx="360040" cy="941643"/>
            <a:chOff x="313326" y="3291830"/>
            <a:chExt cx="658274" cy="1440160"/>
          </a:xfrm>
        </p:grpSpPr>
        <p:sp>
          <p:nvSpPr>
            <p:cNvPr id="101" name="직각 삼각형 100">
              <a:extLst>
                <a:ext uri="{FF2B5EF4-FFF2-40B4-BE49-F238E27FC236}">
                  <a16:creationId xmlns:a16="http://schemas.microsoft.com/office/drawing/2014/main" id="{3DF01442-95E8-455C-94F9-A99FD7C20B4C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AD52063-D679-4165-83D7-7DE1B0561F78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3AF48D0-8BD2-43BF-A24C-C5725B2D398A}"/>
              </a:ext>
            </a:extLst>
          </p:cNvPr>
          <p:cNvGrpSpPr/>
          <p:nvPr/>
        </p:nvGrpSpPr>
        <p:grpSpPr>
          <a:xfrm>
            <a:off x="2805504" y="2854243"/>
            <a:ext cx="360040" cy="941643"/>
            <a:chOff x="313326" y="3291830"/>
            <a:chExt cx="658274" cy="1440160"/>
          </a:xfrm>
        </p:grpSpPr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7D73A6C9-5AFD-4816-9FD4-702FA473F6EE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924DF0A-9702-4EB2-B828-8E5CFCFD72BE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7414E01-8DF5-4C60-B212-283A044ABA8F}"/>
              </a:ext>
            </a:extLst>
          </p:cNvPr>
          <p:cNvGrpSpPr/>
          <p:nvPr/>
        </p:nvGrpSpPr>
        <p:grpSpPr>
          <a:xfrm>
            <a:off x="3139928" y="2854243"/>
            <a:ext cx="360040" cy="941643"/>
            <a:chOff x="313326" y="3291830"/>
            <a:chExt cx="658274" cy="1440160"/>
          </a:xfrm>
        </p:grpSpPr>
        <p:sp>
          <p:nvSpPr>
            <p:cNvPr id="107" name="직각 삼각형 106">
              <a:extLst>
                <a:ext uri="{FF2B5EF4-FFF2-40B4-BE49-F238E27FC236}">
                  <a16:creationId xmlns:a16="http://schemas.microsoft.com/office/drawing/2014/main" id="{B25338C9-78BF-43AE-B141-9DD1F2EE3D86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B625761-41FC-4E00-8880-F7D1695AFF9E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0C71357-F5BD-4329-982E-B5D60219ECBB}"/>
              </a:ext>
            </a:extLst>
          </p:cNvPr>
          <p:cNvGrpSpPr/>
          <p:nvPr/>
        </p:nvGrpSpPr>
        <p:grpSpPr>
          <a:xfrm>
            <a:off x="3491880" y="2854243"/>
            <a:ext cx="360040" cy="941643"/>
            <a:chOff x="313326" y="3291830"/>
            <a:chExt cx="658274" cy="1440160"/>
          </a:xfrm>
        </p:grpSpPr>
        <p:sp>
          <p:nvSpPr>
            <p:cNvPr id="110" name="직각 삼각형 109">
              <a:extLst>
                <a:ext uri="{FF2B5EF4-FFF2-40B4-BE49-F238E27FC236}">
                  <a16:creationId xmlns:a16="http://schemas.microsoft.com/office/drawing/2014/main" id="{4194FDA6-2B21-40F7-97F9-66BB4489E0C2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D9DF9EF-9EA2-4FC3-B866-7F6F8822AE95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E7EEA2C-5D95-449D-B2A4-F41362133651}"/>
              </a:ext>
            </a:extLst>
          </p:cNvPr>
          <p:cNvGrpSpPr/>
          <p:nvPr/>
        </p:nvGrpSpPr>
        <p:grpSpPr>
          <a:xfrm>
            <a:off x="4997670" y="2394000"/>
            <a:ext cx="711992" cy="1401888"/>
            <a:chOff x="313326" y="2587927"/>
            <a:chExt cx="1301760" cy="2144065"/>
          </a:xfrm>
        </p:grpSpPr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0D7B55CC-A9F3-4E3E-9F03-D316BA3C0E9D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001BB6A-FC98-4D53-BC8E-94E68FECB6B7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5C3AC2-CC19-48B4-A919-F84B838E10B4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7F0899-A27B-496E-8934-DB54929A7417}"/>
              </a:ext>
            </a:extLst>
          </p:cNvPr>
          <p:cNvGrpSpPr/>
          <p:nvPr/>
        </p:nvGrpSpPr>
        <p:grpSpPr>
          <a:xfrm>
            <a:off x="5705618" y="2394000"/>
            <a:ext cx="711992" cy="1401888"/>
            <a:chOff x="313326" y="2587927"/>
            <a:chExt cx="1301760" cy="2144065"/>
          </a:xfrm>
        </p:grpSpPr>
        <p:sp>
          <p:nvSpPr>
            <p:cNvPr id="117" name="직각 삼각형 116">
              <a:extLst>
                <a:ext uri="{FF2B5EF4-FFF2-40B4-BE49-F238E27FC236}">
                  <a16:creationId xmlns:a16="http://schemas.microsoft.com/office/drawing/2014/main" id="{45AA7F1C-FF38-4BFA-8244-A36FC7703300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2775909-51E6-42A4-BD29-ABB24EDAFB10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A916C1D-089F-43F8-AF1E-668EE88E71B7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94484CA-411F-43E9-B295-54213C8C6835}"/>
              </a:ext>
            </a:extLst>
          </p:cNvPr>
          <p:cNvGrpSpPr/>
          <p:nvPr/>
        </p:nvGrpSpPr>
        <p:grpSpPr>
          <a:xfrm>
            <a:off x="6409522" y="2394000"/>
            <a:ext cx="711992" cy="1401888"/>
            <a:chOff x="313326" y="2587927"/>
            <a:chExt cx="1301760" cy="2144065"/>
          </a:xfrm>
        </p:grpSpPr>
        <p:sp>
          <p:nvSpPr>
            <p:cNvPr id="121" name="직각 삼각형 120">
              <a:extLst>
                <a:ext uri="{FF2B5EF4-FFF2-40B4-BE49-F238E27FC236}">
                  <a16:creationId xmlns:a16="http://schemas.microsoft.com/office/drawing/2014/main" id="{8DCCFA38-5C5A-4D70-B12A-370D0D479F74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425BA3D-3EBA-4ED2-935E-C24D672CCDF8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0D0160D-3F8A-431C-94FC-0F437F4FEEB8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3AA88F0-BCB3-4A96-B978-70857F2A3D55}"/>
              </a:ext>
            </a:extLst>
          </p:cNvPr>
          <p:cNvGrpSpPr/>
          <p:nvPr/>
        </p:nvGrpSpPr>
        <p:grpSpPr>
          <a:xfrm>
            <a:off x="7117470" y="2394000"/>
            <a:ext cx="711992" cy="1401888"/>
            <a:chOff x="313326" y="2587927"/>
            <a:chExt cx="1301760" cy="2144065"/>
          </a:xfrm>
        </p:grpSpPr>
        <p:sp>
          <p:nvSpPr>
            <p:cNvPr id="125" name="직각 삼각형 124">
              <a:extLst>
                <a:ext uri="{FF2B5EF4-FFF2-40B4-BE49-F238E27FC236}">
                  <a16:creationId xmlns:a16="http://schemas.microsoft.com/office/drawing/2014/main" id="{AA4A1B35-3D99-4E37-A9C1-838AB4838EE2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7E2FF15-06DA-4C60-B0AC-BF697819BBB2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071F5FD-4082-4B86-B447-AA1557DA6118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37236AD-1E3A-4D7C-A967-41182060A88B}"/>
              </a:ext>
            </a:extLst>
          </p:cNvPr>
          <p:cNvGrpSpPr/>
          <p:nvPr/>
        </p:nvGrpSpPr>
        <p:grpSpPr>
          <a:xfrm>
            <a:off x="7820448" y="2394000"/>
            <a:ext cx="711992" cy="1401888"/>
            <a:chOff x="313326" y="2587927"/>
            <a:chExt cx="1301760" cy="2144065"/>
          </a:xfrm>
        </p:grpSpPr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E7B776C2-36BF-4190-A75A-0C81DA127819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5EF7763-649D-40FC-B5C5-27ADB9E585B7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5EF90E-8A34-4AE3-95E6-10EF07D9550A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0782AB-264B-48CC-95CE-43DA68EF4987}"/>
              </a:ext>
            </a:extLst>
          </p:cNvPr>
          <p:cNvSpPr txBox="1"/>
          <p:nvPr/>
        </p:nvSpPr>
        <p:spPr>
          <a:xfrm>
            <a:off x="1814528" y="377770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GOGC 100</a:t>
            </a:r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EE7A775-A3E6-42B7-BD61-2112593F51B6}"/>
              </a:ext>
            </a:extLst>
          </p:cNvPr>
          <p:cNvSpPr txBox="1"/>
          <p:nvPr/>
        </p:nvSpPr>
        <p:spPr>
          <a:xfrm>
            <a:off x="6113576" y="377770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GOGC 200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DB2505-539B-437D-9FDE-A2A08C067D4E}"/>
              </a:ext>
            </a:extLst>
          </p:cNvPr>
          <p:cNvCxnSpPr/>
          <p:nvPr/>
        </p:nvCxnSpPr>
        <p:spPr>
          <a:xfrm>
            <a:off x="929606" y="3325063"/>
            <a:ext cx="0" cy="4708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17D3EC6-67A0-4394-9E33-5DDCA4E416A2}"/>
              </a:ext>
            </a:extLst>
          </p:cNvPr>
          <p:cNvSpPr txBox="1"/>
          <p:nvPr/>
        </p:nvSpPr>
        <p:spPr>
          <a:xfrm>
            <a:off x="281534" y="340658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50MB</a:t>
            </a:r>
            <a:endParaRPr lang="ko-KR" altLang="en-US" sz="14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0B0AEE6-B374-4865-B040-50324D3D5EA0}"/>
              </a:ext>
            </a:extLst>
          </p:cNvPr>
          <p:cNvCxnSpPr/>
          <p:nvPr/>
        </p:nvCxnSpPr>
        <p:spPr>
          <a:xfrm>
            <a:off x="929606" y="2854242"/>
            <a:ext cx="0" cy="4708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EBEFC-0CA1-4BDE-BEE6-EC24D135BB96}"/>
              </a:ext>
            </a:extLst>
          </p:cNvPr>
          <p:cNvSpPr txBox="1"/>
          <p:nvPr/>
        </p:nvSpPr>
        <p:spPr>
          <a:xfrm>
            <a:off x="281534" y="293576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50MB</a:t>
            </a:r>
            <a:endParaRPr lang="ko-KR" altLang="en-US" sz="140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C7ACF4B-C259-48C5-B105-5D3FC47EED9B}"/>
              </a:ext>
            </a:extLst>
          </p:cNvPr>
          <p:cNvCxnSpPr/>
          <p:nvPr/>
        </p:nvCxnSpPr>
        <p:spPr>
          <a:xfrm>
            <a:off x="4863881" y="3325063"/>
            <a:ext cx="0" cy="4708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A0BD9CB-032E-48CF-959F-2801E5570B8F}"/>
              </a:ext>
            </a:extLst>
          </p:cNvPr>
          <p:cNvSpPr txBox="1"/>
          <p:nvPr/>
        </p:nvSpPr>
        <p:spPr>
          <a:xfrm>
            <a:off x="4215809" y="340658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50MB</a:t>
            </a:r>
            <a:endParaRPr lang="ko-KR" altLang="en-US" sz="14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227BDB8-77C2-479F-BAC5-B72F1C2D5EC8}"/>
              </a:ext>
            </a:extLst>
          </p:cNvPr>
          <p:cNvCxnSpPr>
            <a:cxnSpLocks/>
          </p:cNvCxnSpPr>
          <p:nvPr/>
        </p:nvCxnSpPr>
        <p:spPr>
          <a:xfrm>
            <a:off x="4863881" y="2434084"/>
            <a:ext cx="0" cy="8973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DA8FBCB-2589-409C-A056-8B6D282B682D}"/>
              </a:ext>
            </a:extLst>
          </p:cNvPr>
          <p:cNvSpPr txBox="1"/>
          <p:nvPr/>
        </p:nvSpPr>
        <p:spPr>
          <a:xfrm>
            <a:off x="4139952" y="27225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100MB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430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GOGC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3EDBCB-6239-418A-9B27-99A2AAFA36FC}"/>
              </a:ext>
            </a:extLst>
          </p:cNvPr>
          <p:cNvGrpSpPr/>
          <p:nvPr/>
        </p:nvGrpSpPr>
        <p:grpSpPr>
          <a:xfrm>
            <a:off x="1059156" y="2854243"/>
            <a:ext cx="360040" cy="941643"/>
            <a:chOff x="313326" y="3291830"/>
            <a:chExt cx="658274" cy="1440160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4FB32F67-29E9-4700-A22E-0AEB41E90EFF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8DCA94-D55E-4D90-8087-5E3B4B7098C5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CC18F36-BB9F-4553-8AC9-A36B66828C50}"/>
              </a:ext>
            </a:extLst>
          </p:cNvPr>
          <p:cNvGrpSpPr/>
          <p:nvPr/>
        </p:nvGrpSpPr>
        <p:grpSpPr>
          <a:xfrm>
            <a:off x="1415084" y="2854243"/>
            <a:ext cx="360040" cy="941643"/>
            <a:chOff x="313326" y="3291830"/>
            <a:chExt cx="658274" cy="1440160"/>
          </a:xfrm>
        </p:grpSpPr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7EF0499F-F253-4E32-97C4-E5369074880B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C2CAE56-A453-4634-B937-A3AC19F6F32E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FFD901F-2F34-4770-92DB-F7F21DD939CF}"/>
              </a:ext>
            </a:extLst>
          </p:cNvPr>
          <p:cNvGrpSpPr/>
          <p:nvPr/>
        </p:nvGrpSpPr>
        <p:grpSpPr>
          <a:xfrm>
            <a:off x="1749508" y="2854243"/>
            <a:ext cx="360040" cy="941643"/>
            <a:chOff x="313326" y="3291830"/>
            <a:chExt cx="658274" cy="1440160"/>
          </a:xfrm>
        </p:grpSpPr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3695CD90-82D6-4579-A804-479747044CF3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54713CB-FB0D-4EFC-A35E-02EE8A8651DA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DC2D953-6C1B-4459-8C06-91A8C34192F4}"/>
              </a:ext>
            </a:extLst>
          </p:cNvPr>
          <p:cNvGrpSpPr/>
          <p:nvPr/>
        </p:nvGrpSpPr>
        <p:grpSpPr>
          <a:xfrm>
            <a:off x="2105436" y="2854243"/>
            <a:ext cx="360040" cy="941643"/>
            <a:chOff x="313326" y="3291830"/>
            <a:chExt cx="658274" cy="1440160"/>
          </a:xfrm>
        </p:grpSpPr>
        <p:sp>
          <p:nvSpPr>
            <p:cNvPr id="95" name="직각 삼각형 94">
              <a:extLst>
                <a:ext uri="{FF2B5EF4-FFF2-40B4-BE49-F238E27FC236}">
                  <a16:creationId xmlns:a16="http://schemas.microsoft.com/office/drawing/2014/main" id="{E6315166-DEA9-45EB-8E73-84AF6BC8AB8C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0E34C08-ED45-4EB9-A82D-3F298C8A3B4D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6E4C8C3-A463-4026-BDB3-65D55CFE0974}"/>
              </a:ext>
            </a:extLst>
          </p:cNvPr>
          <p:cNvGrpSpPr/>
          <p:nvPr/>
        </p:nvGrpSpPr>
        <p:grpSpPr>
          <a:xfrm>
            <a:off x="2448776" y="2854242"/>
            <a:ext cx="360040" cy="941643"/>
            <a:chOff x="313326" y="3291830"/>
            <a:chExt cx="658274" cy="1440160"/>
          </a:xfrm>
        </p:grpSpPr>
        <p:sp>
          <p:nvSpPr>
            <p:cNvPr id="101" name="직각 삼각형 100">
              <a:extLst>
                <a:ext uri="{FF2B5EF4-FFF2-40B4-BE49-F238E27FC236}">
                  <a16:creationId xmlns:a16="http://schemas.microsoft.com/office/drawing/2014/main" id="{3DF01442-95E8-455C-94F9-A99FD7C20B4C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AD52063-D679-4165-83D7-7DE1B0561F78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3AF48D0-8BD2-43BF-A24C-C5725B2D398A}"/>
              </a:ext>
            </a:extLst>
          </p:cNvPr>
          <p:cNvGrpSpPr/>
          <p:nvPr/>
        </p:nvGrpSpPr>
        <p:grpSpPr>
          <a:xfrm>
            <a:off x="2805504" y="2854243"/>
            <a:ext cx="360040" cy="941643"/>
            <a:chOff x="313326" y="3291830"/>
            <a:chExt cx="658274" cy="1440160"/>
          </a:xfrm>
        </p:grpSpPr>
        <p:sp>
          <p:nvSpPr>
            <p:cNvPr id="104" name="직각 삼각형 103">
              <a:extLst>
                <a:ext uri="{FF2B5EF4-FFF2-40B4-BE49-F238E27FC236}">
                  <a16:creationId xmlns:a16="http://schemas.microsoft.com/office/drawing/2014/main" id="{7D73A6C9-5AFD-4816-9FD4-702FA473F6EE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924DF0A-9702-4EB2-B828-8E5CFCFD72BE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7414E01-8DF5-4C60-B212-283A044ABA8F}"/>
              </a:ext>
            </a:extLst>
          </p:cNvPr>
          <p:cNvGrpSpPr/>
          <p:nvPr/>
        </p:nvGrpSpPr>
        <p:grpSpPr>
          <a:xfrm>
            <a:off x="3139928" y="2854243"/>
            <a:ext cx="360040" cy="941643"/>
            <a:chOff x="313326" y="3291830"/>
            <a:chExt cx="658274" cy="1440160"/>
          </a:xfrm>
        </p:grpSpPr>
        <p:sp>
          <p:nvSpPr>
            <p:cNvPr id="107" name="직각 삼각형 106">
              <a:extLst>
                <a:ext uri="{FF2B5EF4-FFF2-40B4-BE49-F238E27FC236}">
                  <a16:creationId xmlns:a16="http://schemas.microsoft.com/office/drawing/2014/main" id="{B25338C9-78BF-43AE-B141-9DD1F2EE3D86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B625761-41FC-4E00-8880-F7D1695AFF9E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0C71357-F5BD-4329-982E-B5D60219ECBB}"/>
              </a:ext>
            </a:extLst>
          </p:cNvPr>
          <p:cNvGrpSpPr/>
          <p:nvPr/>
        </p:nvGrpSpPr>
        <p:grpSpPr>
          <a:xfrm>
            <a:off x="3491880" y="2854243"/>
            <a:ext cx="360040" cy="941643"/>
            <a:chOff x="313326" y="3291830"/>
            <a:chExt cx="658274" cy="1440160"/>
          </a:xfrm>
        </p:grpSpPr>
        <p:sp>
          <p:nvSpPr>
            <p:cNvPr id="110" name="직각 삼각형 109">
              <a:extLst>
                <a:ext uri="{FF2B5EF4-FFF2-40B4-BE49-F238E27FC236}">
                  <a16:creationId xmlns:a16="http://schemas.microsoft.com/office/drawing/2014/main" id="{4194FDA6-2B21-40F7-97F9-66BB4489E0C2}"/>
                </a:ext>
              </a:extLst>
            </p:cNvPr>
            <p:cNvSpPr/>
            <p:nvPr/>
          </p:nvSpPr>
          <p:spPr>
            <a:xfrm flipH="1">
              <a:off x="313326" y="3291830"/>
              <a:ext cx="658274" cy="72007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D9DF9EF-9EA2-4FC3-B866-7F6F8822AE95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E7EEA2C-5D95-449D-B2A4-F41362133651}"/>
              </a:ext>
            </a:extLst>
          </p:cNvPr>
          <p:cNvGrpSpPr/>
          <p:nvPr/>
        </p:nvGrpSpPr>
        <p:grpSpPr>
          <a:xfrm>
            <a:off x="4997670" y="2394000"/>
            <a:ext cx="711992" cy="1401888"/>
            <a:chOff x="313326" y="2587927"/>
            <a:chExt cx="1301760" cy="2144065"/>
          </a:xfrm>
        </p:grpSpPr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0D7B55CC-A9F3-4E3E-9F03-D316BA3C0E9D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001BB6A-FC98-4D53-BC8E-94E68FECB6B7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5C3AC2-CC19-48B4-A919-F84B838E10B4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7F0899-A27B-496E-8934-DB54929A7417}"/>
              </a:ext>
            </a:extLst>
          </p:cNvPr>
          <p:cNvGrpSpPr/>
          <p:nvPr/>
        </p:nvGrpSpPr>
        <p:grpSpPr>
          <a:xfrm>
            <a:off x="5705618" y="2394000"/>
            <a:ext cx="711992" cy="1401888"/>
            <a:chOff x="313326" y="2587927"/>
            <a:chExt cx="1301760" cy="2144065"/>
          </a:xfrm>
        </p:grpSpPr>
        <p:sp>
          <p:nvSpPr>
            <p:cNvPr id="117" name="직각 삼각형 116">
              <a:extLst>
                <a:ext uri="{FF2B5EF4-FFF2-40B4-BE49-F238E27FC236}">
                  <a16:creationId xmlns:a16="http://schemas.microsoft.com/office/drawing/2014/main" id="{45AA7F1C-FF38-4BFA-8244-A36FC7703300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2775909-51E6-42A4-BD29-ABB24EDAFB10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A916C1D-089F-43F8-AF1E-668EE88E71B7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94484CA-411F-43E9-B295-54213C8C6835}"/>
              </a:ext>
            </a:extLst>
          </p:cNvPr>
          <p:cNvGrpSpPr/>
          <p:nvPr/>
        </p:nvGrpSpPr>
        <p:grpSpPr>
          <a:xfrm>
            <a:off x="6409522" y="2394000"/>
            <a:ext cx="711992" cy="1401888"/>
            <a:chOff x="313326" y="2587927"/>
            <a:chExt cx="1301760" cy="2144065"/>
          </a:xfrm>
        </p:grpSpPr>
        <p:sp>
          <p:nvSpPr>
            <p:cNvPr id="121" name="직각 삼각형 120">
              <a:extLst>
                <a:ext uri="{FF2B5EF4-FFF2-40B4-BE49-F238E27FC236}">
                  <a16:creationId xmlns:a16="http://schemas.microsoft.com/office/drawing/2014/main" id="{8DCCFA38-5C5A-4D70-B12A-370D0D479F74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425BA3D-3EBA-4ED2-935E-C24D672CCDF8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0D0160D-3F8A-431C-94FC-0F437F4FEEB8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3AA88F0-BCB3-4A96-B978-70857F2A3D55}"/>
              </a:ext>
            </a:extLst>
          </p:cNvPr>
          <p:cNvGrpSpPr/>
          <p:nvPr/>
        </p:nvGrpSpPr>
        <p:grpSpPr>
          <a:xfrm>
            <a:off x="7117470" y="2394000"/>
            <a:ext cx="711992" cy="1401888"/>
            <a:chOff x="313326" y="2587927"/>
            <a:chExt cx="1301760" cy="2144065"/>
          </a:xfrm>
        </p:grpSpPr>
        <p:sp>
          <p:nvSpPr>
            <p:cNvPr id="125" name="직각 삼각형 124">
              <a:extLst>
                <a:ext uri="{FF2B5EF4-FFF2-40B4-BE49-F238E27FC236}">
                  <a16:creationId xmlns:a16="http://schemas.microsoft.com/office/drawing/2014/main" id="{AA4A1B35-3D99-4E37-A9C1-838AB4838EE2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7E2FF15-06DA-4C60-B0AC-BF697819BBB2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071F5FD-4082-4B86-B447-AA1557DA6118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37236AD-1E3A-4D7C-A967-41182060A88B}"/>
              </a:ext>
            </a:extLst>
          </p:cNvPr>
          <p:cNvGrpSpPr/>
          <p:nvPr/>
        </p:nvGrpSpPr>
        <p:grpSpPr>
          <a:xfrm>
            <a:off x="7820448" y="2394000"/>
            <a:ext cx="711992" cy="1401888"/>
            <a:chOff x="313326" y="2587927"/>
            <a:chExt cx="1301760" cy="2144065"/>
          </a:xfrm>
        </p:grpSpPr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E7B776C2-36BF-4190-A75A-0C81DA127819}"/>
                </a:ext>
              </a:extLst>
            </p:cNvPr>
            <p:cNvSpPr/>
            <p:nvPr/>
          </p:nvSpPr>
          <p:spPr>
            <a:xfrm flipH="1">
              <a:off x="313326" y="2587927"/>
              <a:ext cx="1301760" cy="142398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5EF7763-649D-40FC-B5C5-27ADB9E585B7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05EF90E-8A34-4AE3-95E6-10EF07D9550A}"/>
                </a:ext>
              </a:extLst>
            </p:cNvPr>
            <p:cNvSpPr/>
            <p:nvPr/>
          </p:nvSpPr>
          <p:spPr>
            <a:xfrm>
              <a:off x="956812" y="4011911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0782AB-264B-48CC-95CE-43DA68EF4987}"/>
              </a:ext>
            </a:extLst>
          </p:cNvPr>
          <p:cNvSpPr txBox="1"/>
          <p:nvPr/>
        </p:nvSpPr>
        <p:spPr>
          <a:xfrm>
            <a:off x="1814528" y="377770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GOGC 100</a:t>
            </a:r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EE7A775-A3E6-42B7-BD61-2112593F51B6}"/>
              </a:ext>
            </a:extLst>
          </p:cNvPr>
          <p:cNvSpPr txBox="1"/>
          <p:nvPr/>
        </p:nvSpPr>
        <p:spPr>
          <a:xfrm>
            <a:off x="6113576" y="377770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GOGC 200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FDB2505-539B-437D-9FDE-A2A08C067D4E}"/>
              </a:ext>
            </a:extLst>
          </p:cNvPr>
          <p:cNvCxnSpPr/>
          <p:nvPr/>
        </p:nvCxnSpPr>
        <p:spPr>
          <a:xfrm>
            <a:off x="929606" y="3325063"/>
            <a:ext cx="0" cy="4708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17D3EC6-67A0-4394-9E33-5DDCA4E416A2}"/>
              </a:ext>
            </a:extLst>
          </p:cNvPr>
          <p:cNvSpPr txBox="1"/>
          <p:nvPr/>
        </p:nvSpPr>
        <p:spPr>
          <a:xfrm>
            <a:off x="281534" y="340658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50MB</a:t>
            </a:r>
            <a:endParaRPr lang="ko-KR" altLang="en-US" sz="14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0B0AEE6-B374-4865-B040-50324D3D5EA0}"/>
              </a:ext>
            </a:extLst>
          </p:cNvPr>
          <p:cNvCxnSpPr/>
          <p:nvPr/>
        </p:nvCxnSpPr>
        <p:spPr>
          <a:xfrm>
            <a:off x="929606" y="2854242"/>
            <a:ext cx="0" cy="4708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EBEFC-0CA1-4BDE-BEE6-EC24D135BB96}"/>
              </a:ext>
            </a:extLst>
          </p:cNvPr>
          <p:cNvSpPr txBox="1"/>
          <p:nvPr/>
        </p:nvSpPr>
        <p:spPr>
          <a:xfrm>
            <a:off x="281534" y="293576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50MB</a:t>
            </a:r>
            <a:endParaRPr lang="ko-KR" altLang="en-US" sz="140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C7ACF4B-C259-48C5-B105-5D3FC47EED9B}"/>
              </a:ext>
            </a:extLst>
          </p:cNvPr>
          <p:cNvCxnSpPr/>
          <p:nvPr/>
        </p:nvCxnSpPr>
        <p:spPr>
          <a:xfrm>
            <a:off x="4863881" y="3325063"/>
            <a:ext cx="0" cy="4708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A0BD9CB-032E-48CF-959F-2801E5570B8F}"/>
              </a:ext>
            </a:extLst>
          </p:cNvPr>
          <p:cNvSpPr txBox="1"/>
          <p:nvPr/>
        </p:nvSpPr>
        <p:spPr>
          <a:xfrm>
            <a:off x="4215809" y="340658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50MB</a:t>
            </a:r>
            <a:endParaRPr lang="ko-KR" altLang="en-US" sz="14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227BDB8-77C2-479F-BAC5-B72F1C2D5EC8}"/>
              </a:ext>
            </a:extLst>
          </p:cNvPr>
          <p:cNvCxnSpPr>
            <a:cxnSpLocks/>
          </p:cNvCxnSpPr>
          <p:nvPr/>
        </p:nvCxnSpPr>
        <p:spPr>
          <a:xfrm>
            <a:off x="4863881" y="2434084"/>
            <a:ext cx="0" cy="8973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DA8FBCB-2589-409C-A056-8B6D282B682D}"/>
              </a:ext>
            </a:extLst>
          </p:cNvPr>
          <p:cNvSpPr txBox="1"/>
          <p:nvPr/>
        </p:nvSpPr>
        <p:spPr>
          <a:xfrm>
            <a:off x="4139952" y="27225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100MB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168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GOGC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3EDBCB-6239-418A-9B27-99A2AAFA36FC}"/>
              </a:ext>
            </a:extLst>
          </p:cNvPr>
          <p:cNvGrpSpPr/>
          <p:nvPr/>
        </p:nvGrpSpPr>
        <p:grpSpPr>
          <a:xfrm>
            <a:off x="179512" y="3075808"/>
            <a:ext cx="360040" cy="720080"/>
            <a:chOff x="313326" y="3630691"/>
            <a:chExt cx="658274" cy="1101299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4FB32F67-29E9-4700-A22E-0AEB41E90EFF}"/>
                </a:ext>
              </a:extLst>
            </p:cNvPr>
            <p:cNvSpPr/>
            <p:nvPr/>
          </p:nvSpPr>
          <p:spPr>
            <a:xfrm flipH="1">
              <a:off x="313326" y="3630691"/>
              <a:ext cx="658274" cy="38121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8DCA94-D55E-4D90-8087-5E3B4B7098C5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6D79718-90E6-4CDD-A2BB-AD2A8421D186}"/>
              </a:ext>
            </a:extLst>
          </p:cNvPr>
          <p:cNvGrpSpPr/>
          <p:nvPr/>
        </p:nvGrpSpPr>
        <p:grpSpPr>
          <a:xfrm>
            <a:off x="539552" y="3075808"/>
            <a:ext cx="360040" cy="720080"/>
            <a:chOff x="313326" y="3630691"/>
            <a:chExt cx="658274" cy="1101299"/>
          </a:xfrm>
        </p:grpSpPr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8FCE9056-C7CE-435C-ABC9-EAB7E6A358C7}"/>
                </a:ext>
              </a:extLst>
            </p:cNvPr>
            <p:cNvSpPr/>
            <p:nvPr/>
          </p:nvSpPr>
          <p:spPr>
            <a:xfrm flipH="1">
              <a:off x="313326" y="3630691"/>
              <a:ext cx="658274" cy="38121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700692-514D-4EE4-8555-6FE7B0C3B354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16144C9-2209-43DC-B71F-B3B802A88AE2}"/>
              </a:ext>
            </a:extLst>
          </p:cNvPr>
          <p:cNvGrpSpPr/>
          <p:nvPr/>
        </p:nvGrpSpPr>
        <p:grpSpPr>
          <a:xfrm>
            <a:off x="899592" y="3075808"/>
            <a:ext cx="360040" cy="720080"/>
            <a:chOff x="313326" y="3630691"/>
            <a:chExt cx="658274" cy="1101299"/>
          </a:xfrm>
        </p:grpSpPr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D6463C78-FA4B-4028-953D-0EAB40BE1542}"/>
                </a:ext>
              </a:extLst>
            </p:cNvPr>
            <p:cNvSpPr/>
            <p:nvPr/>
          </p:nvSpPr>
          <p:spPr>
            <a:xfrm flipH="1">
              <a:off x="313326" y="3630691"/>
              <a:ext cx="658274" cy="38121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858845C-E430-4786-953C-818BF5D50C22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2BD2955-DE42-48E5-A03A-A37C734E4012}"/>
              </a:ext>
            </a:extLst>
          </p:cNvPr>
          <p:cNvGrpSpPr/>
          <p:nvPr/>
        </p:nvGrpSpPr>
        <p:grpSpPr>
          <a:xfrm>
            <a:off x="1259632" y="3075808"/>
            <a:ext cx="360040" cy="720080"/>
            <a:chOff x="313326" y="3630691"/>
            <a:chExt cx="658274" cy="1101299"/>
          </a:xfrm>
        </p:grpSpPr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1C75FD98-1A21-4F29-9F3E-786BFC80C86F}"/>
                </a:ext>
              </a:extLst>
            </p:cNvPr>
            <p:cNvSpPr/>
            <p:nvPr/>
          </p:nvSpPr>
          <p:spPr>
            <a:xfrm flipH="1">
              <a:off x="313326" y="3630691"/>
              <a:ext cx="658274" cy="38121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9847E3-8BA0-4024-800C-F70C5096FB0D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057CADE-09EB-4E10-87E3-CCF7B38F7306}"/>
              </a:ext>
            </a:extLst>
          </p:cNvPr>
          <p:cNvGrpSpPr/>
          <p:nvPr/>
        </p:nvGrpSpPr>
        <p:grpSpPr>
          <a:xfrm>
            <a:off x="1619672" y="3075808"/>
            <a:ext cx="360040" cy="720080"/>
            <a:chOff x="313326" y="3630691"/>
            <a:chExt cx="658274" cy="1101299"/>
          </a:xfrm>
        </p:grpSpPr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0D7EADB8-F0CE-4B34-9439-1122B4B1B033}"/>
                </a:ext>
              </a:extLst>
            </p:cNvPr>
            <p:cNvSpPr/>
            <p:nvPr/>
          </p:nvSpPr>
          <p:spPr>
            <a:xfrm flipH="1">
              <a:off x="313326" y="3630691"/>
              <a:ext cx="658274" cy="38121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FF90B87-9656-4D89-AA37-544A541E2BC3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3D0D1F-C524-49E9-8365-D69C90B147D9}"/>
              </a:ext>
            </a:extLst>
          </p:cNvPr>
          <p:cNvGrpSpPr/>
          <p:nvPr/>
        </p:nvGrpSpPr>
        <p:grpSpPr>
          <a:xfrm>
            <a:off x="1979712" y="3075808"/>
            <a:ext cx="360040" cy="720080"/>
            <a:chOff x="313326" y="3630691"/>
            <a:chExt cx="658274" cy="1101299"/>
          </a:xfrm>
        </p:grpSpPr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27C73EFB-996E-4E0B-9A8B-EBFB75AD0E81}"/>
                </a:ext>
              </a:extLst>
            </p:cNvPr>
            <p:cNvSpPr/>
            <p:nvPr/>
          </p:nvSpPr>
          <p:spPr>
            <a:xfrm flipH="1">
              <a:off x="313326" y="3630691"/>
              <a:ext cx="658274" cy="38121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6785499-580B-41B8-B821-CC6D9D984E8F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FA13C7E-C0C1-4B49-899C-46BA9E8F02A3}"/>
              </a:ext>
            </a:extLst>
          </p:cNvPr>
          <p:cNvGrpSpPr/>
          <p:nvPr/>
        </p:nvGrpSpPr>
        <p:grpSpPr>
          <a:xfrm>
            <a:off x="2339752" y="3075808"/>
            <a:ext cx="360040" cy="720080"/>
            <a:chOff x="313326" y="3630691"/>
            <a:chExt cx="658274" cy="1101299"/>
          </a:xfrm>
        </p:grpSpPr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49DE4D26-78E7-46EA-A6DE-852028DD4400}"/>
                </a:ext>
              </a:extLst>
            </p:cNvPr>
            <p:cNvSpPr/>
            <p:nvPr/>
          </p:nvSpPr>
          <p:spPr>
            <a:xfrm flipH="1">
              <a:off x="313326" y="3630691"/>
              <a:ext cx="658274" cy="38121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183F6B-22EF-4CAF-9424-558F9E5C4751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1405502-4FDF-44B5-B0C5-254FC05110E8}"/>
              </a:ext>
            </a:extLst>
          </p:cNvPr>
          <p:cNvGrpSpPr/>
          <p:nvPr/>
        </p:nvGrpSpPr>
        <p:grpSpPr>
          <a:xfrm>
            <a:off x="2699792" y="3075808"/>
            <a:ext cx="360040" cy="720080"/>
            <a:chOff x="313326" y="3630691"/>
            <a:chExt cx="658274" cy="1101299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8630A5F5-5A06-4C85-8FD0-263A1CFDD459}"/>
                </a:ext>
              </a:extLst>
            </p:cNvPr>
            <p:cNvSpPr/>
            <p:nvPr/>
          </p:nvSpPr>
          <p:spPr>
            <a:xfrm flipH="1">
              <a:off x="313326" y="3630691"/>
              <a:ext cx="658274" cy="38121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658C7D9-4F3A-4CC9-990E-79F732026250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CC802C2-44AE-4FEA-9687-2823E272B7FB}"/>
              </a:ext>
            </a:extLst>
          </p:cNvPr>
          <p:cNvGrpSpPr/>
          <p:nvPr/>
        </p:nvGrpSpPr>
        <p:grpSpPr>
          <a:xfrm>
            <a:off x="4211960" y="2328035"/>
            <a:ext cx="1440160" cy="1467853"/>
            <a:chOff x="313326" y="2487039"/>
            <a:chExt cx="2633096" cy="2244951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929AF905-5FDB-4516-86D5-122286CCF2AC}"/>
                </a:ext>
              </a:extLst>
            </p:cNvPr>
            <p:cNvSpPr/>
            <p:nvPr/>
          </p:nvSpPr>
          <p:spPr>
            <a:xfrm flipH="1">
              <a:off x="313326" y="2487039"/>
              <a:ext cx="2633096" cy="152487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5D3827B-5303-4D40-966A-CE13BA9AB3F8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DA0966-F226-449A-AE17-701FF40F86D5}"/>
                </a:ext>
              </a:extLst>
            </p:cNvPr>
            <p:cNvSpPr/>
            <p:nvPr/>
          </p:nvSpPr>
          <p:spPr>
            <a:xfrm>
              <a:off x="971600" y="4011909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076A1F5-C17A-4D69-9BED-FA2716CBF95A}"/>
                </a:ext>
              </a:extLst>
            </p:cNvPr>
            <p:cNvSpPr/>
            <p:nvPr/>
          </p:nvSpPr>
          <p:spPr>
            <a:xfrm>
              <a:off x="1629874" y="4011909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7A90D46-5789-42A1-89AB-32C9C1E391D6}"/>
                </a:ext>
              </a:extLst>
            </p:cNvPr>
            <p:cNvSpPr/>
            <p:nvPr/>
          </p:nvSpPr>
          <p:spPr>
            <a:xfrm>
              <a:off x="2288148" y="4011909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C99A912-25A2-4E33-9628-59C2A855D114}"/>
              </a:ext>
            </a:extLst>
          </p:cNvPr>
          <p:cNvGrpSpPr/>
          <p:nvPr/>
        </p:nvGrpSpPr>
        <p:grpSpPr>
          <a:xfrm>
            <a:off x="5652120" y="2328035"/>
            <a:ext cx="1440160" cy="1467853"/>
            <a:chOff x="313326" y="2487039"/>
            <a:chExt cx="2633096" cy="2244951"/>
          </a:xfrm>
        </p:grpSpPr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52E91943-088E-45C8-9D3E-0B88AB77B666}"/>
                </a:ext>
              </a:extLst>
            </p:cNvPr>
            <p:cNvSpPr/>
            <p:nvPr/>
          </p:nvSpPr>
          <p:spPr>
            <a:xfrm flipH="1">
              <a:off x="313326" y="2487039"/>
              <a:ext cx="2633096" cy="152487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B8B34BD-22DE-4B3F-B3DA-B88CA994357C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5513357-730E-4AB1-9ED1-05E94876D55E}"/>
                </a:ext>
              </a:extLst>
            </p:cNvPr>
            <p:cNvSpPr/>
            <p:nvPr/>
          </p:nvSpPr>
          <p:spPr>
            <a:xfrm>
              <a:off x="971600" y="4011909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27A1A07-77CF-41C7-8575-40867C2830C0}"/>
                </a:ext>
              </a:extLst>
            </p:cNvPr>
            <p:cNvSpPr/>
            <p:nvPr/>
          </p:nvSpPr>
          <p:spPr>
            <a:xfrm>
              <a:off x="1629874" y="4011909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E2FC364-AB8D-4581-98A6-D0E18598984E}"/>
                </a:ext>
              </a:extLst>
            </p:cNvPr>
            <p:cNvSpPr/>
            <p:nvPr/>
          </p:nvSpPr>
          <p:spPr>
            <a:xfrm>
              <a:off x="2288148" y="4011909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CC942A9-FB6B-4CBD-ADB2-88ED5731CEA5}"/>
              </a:ext>
            </a:extLst>
          </p:cNvPr>
          <p:cNvGrpSpPr/>
          <p:nvPr/>
        </p:nvGrpSpPr>
        <p:grpSpPr>
          <a:xfrm>
            <a:off x="7092280" y="2328035"/>
            <a:ext cx="1440160" cy="1467853"/>
            <a:chOff x="313326" y="2487039"/>
            <a:chExt cx="2633096" cy="2244951"/>
          </a:xfrm>
        </p:grpSpPr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05AD3F30-EC5D-4C39-8BE5-736ACF80F85A}"/>
                </a:ext>
              </a:extLst>
            </p:cNvPr>
            <p:cNvSpPr/>
            <p:nvPr/>
          </p:nvSpPr>
          <p:spPr>
            <a:xfrm flipH="1">
              <a:off x="313326" y="2487039"/>
              <a:ext cx="2633096" cy="152487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EE84B54-CDCB-401C-A9B8-71ABFACA93DA}"/>
                </a:ext>
              </a:extLst>
            </p:cNvPr>
            <p:cNvSpPr/>
            <p:nvPr/>
          </p:nvSpPr>
          <p:spPr>
            <a:xfrm>
              <a:off x="313326" y="4011910"/>
              <a:ext cx="658274" cy="72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3CC34A3-1042-4D4C-AF76-C14BBF46D080}"/>
                </a:ext>
              </a:extLst>
            </p:cNvPr>
            <p:cNvSpPr/>
            <p:nvPr/>
          </p:nvSpPr>
          <p:spPr>
            <a:xfrm>
              <a:off x="971600" y="4011909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112FC9C-9439-4B4B-8509-3384DF4871A4}"/>
                </a:ext>
              </a:extLst>
            </p:cNvPr>
            <p:cNvSpPr/>
            <p:nvPr/>
          </p:nvSpPr>
          <p:spPr>
            <a:xfrm>
              <a:off x="1629874" y="4011909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3FF1172-98CE-4788-9AFE-A14150AF59EE}"/>
                </a:ext>
              </a:extLst>
            </p:cNvPr>
            <p:cNvSpPr/>
            <p:nvPr/>
          </p:nvSpPr>
          <p:spPr>
            <a:xfrm>
              <a:off x="2288148" y="4011909"/>
              <a:ext cx="658274" cy="7200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28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31959</TotalTime>
  <Words>22</Words>
  <Application>Microsoft Office PowerPoint</Application>
  <PresentationFormat>화면 슬라이드 쇼(16:9)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GOGC</vt:lpstr>
      <vt:lpstr>GOGC</vt:lpstr>
      <vt:lpstr>GOGC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4779</cp:revision>
  <dcterms:created xsi:type="dcterms:W3CDTF">2006-10-05T04:04:58Z</dcterms:created>
  <dcterms:modified xsi:type="dcterms:W3CDTF">2021-01-18T13:20:50Z</dcterms:modified>
</cp:coreProperties>
</file>