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0" r:id="rId2"/>
    <p:sldId id="449" r:id="rId3"/>
    <p:sldId id="451" r:id="rId4"/>
    <p:sldId id="44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55" d="100"/>
          <a:sy n="155" d="100"/>
        </p:scale>
        <p:origin x="558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9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Base Table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78938"/>
              </p:ext>
            </p:extLst>
          </p:nvPr>
        </p:nvGraphicFramePr>
        <p:xfrm>
          <a:off x="971600" y="915566"/>
          <a:ext cx="786384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054344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67599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  <a:p>
                      <a:pPr algn="ctr"/>
                      <a:r>
                        <a:rPr lang="en-US" sz="1000" b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  <a:p>
                      <a:pPr algn="ctr"/>
                      <a:r>
                        <a:rPr lang="en-US" sz="1000" b="0"/>
                        <a:t>SK</a:t>
                      </a:r>
                    </a:p>
                  </a:txBody>
                  <a:tcPr anchor="ctr"/>
                </a:tc>
                <a:tc gridSpan="4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6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Total Amount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Phone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2022-12-25 20:00:00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111-1111-1111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2022-12-28 21:00:00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044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2022-12-27 22:00:00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633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Total Amount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2022-10-02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2022-11-03 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Vendor</a:t>
                      </a:r>
                    </a:p>
                  </a:txBody>
                  <a:tcPr anchor="ctr">
                    <a:solidFill>
                      <a:srgbClr val="F5FA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82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2022-04-12 12:00:00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S-Keyboard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ssup2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198"/>
                  </a:ext>
                </a:extLst>
              </a:tr>
              <a:tr h="148560"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60000"/>
                  </a:ext>
                </a:extLst>
              </a:tr>
              <a:tr h="14856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2022-05-30 16:00:00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S-Mouse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5495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ECABCE02-3F85-346D-9FBE-1F5DDC4606F0}"/>
              </a:ext>
            </a:extLst>
          </p:cNvPr>
          <p:cNvSpPr/>
          <p:nvPr/>
        </p:nvSpPr>
        <p:spPr>
          <a:xfrm>
            <a:off x="683568" y="1563638"/>
            <a:ext cx="216024" cy="3405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4AF86-FD4A-5725-22A5-85C776BB3B18}"/>
              </a:ext>
            </a:extLst>
          </p:cNvPr>
          <p:cNvSpPr txBox="1"/>
          <p:nvPr/>
        </p:nvSpPr>
        <p:spPr>
          <a:xfrm>
            <a:off x="133164" y="312177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3541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LSI Created Date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2379"/>
              </p:ext>
            </p:extLst>
          </p:nvPr>
        </p:nvGraphicFramePr>
        <p:xfrm>
          <a:off x="1259632" y="915566"/>
          <a:ext cx="677718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1212320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  <a:p>
                      <a:pPr algn="ctr"/>
                      <a:r>
                        <a:rPr lang="en-US" sz="1000" b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  <a:p>
                      <a:pPr algn="ctr"/>
                      <a:r>
                        <a:rPr lang="en-US" sz="1000" b="0"/>
                        <a:t>LSI_SK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6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2022-12-25 20:00:00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2022-12-27 22:00:00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2022-12-28 21:00:00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44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633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2022-10-02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2022-11-03 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2022-04-12 12:00:00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82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198"/>
                  </a:ext>
                </a:extLst>
              </a:tr>
              <a:tr h="148560"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2022-05-30 16:00:00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60000"/>
                  </a:ext>
                </a:extLst>
              </a:tr>
              <a:tr h="14856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5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GSI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52709"/>
              </p:ext>
            </p:extLst>
          </p:nvPr>
        </p:nvGraphicFramePr>
        <p:xfrm>
          <a:off x="1259632" y="915566"/>
          <a:ext cx="64008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1212320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  <a:p>
                      <a:pPr algn="ctr"/>
                      <a:r>
                        <a:rPr lang="en-US" sz="1000" b="0"/>
                        <a:t>GSI_PK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  <a:p>
                      <a:pPr algn="ctr"/>
                      <a:r>
                        <a:rPr lang="en-US" sz="1000" b="0"/>
                        <a:t>GSI_SK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4">
                  <a:txBody>
                    <a:bodyPr/>
                    <a:lstStyle/>
                    <a:p>
                      <a:r>
                        <a:rPr lang="en-US" sz="1000"/>
                        <a:t>USER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ITEM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S-Mouse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S-Keyboard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50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33904</TotalTime>
  <Words>311</Words>
  <Application>Microsoft Office PowerPoint</Application>
  <PresentationFormat>On-screen Show (16:9)</PresentationFormat>
  <Paragraphs>157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AWS DynamoDB / Base Table</vt:lpstr>
      <vt:lpstr>AWS DynamoDB / LSI Created Date</vt:lpstr>
      <vt:lpstr>AWS DynamoDB / GSI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5317</cp:revision>
  <dcterms:created xsi:type="dcterms:W3CDTF">2006-10-05T04:04:58Z</dcterms:created>
  <dcterms:modified xsi:type="dcterms:W3CDTF">2022-12-30T17:18:35Z</dcterms:modified>
</cp:coreProperties>
</file>