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7" r:id="rId2"/>
    <p:sldId id="419" r:id="rId3"/>
    <p:sldId id="41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5480" autoAdjust="0"/>
  </p:normalViewPr>
  <p:slideViewPr>
    <p:cSldViewPr>
      <p:cViewPr varScale="1">
        <p:scale>
          <a:sx n="184" d="100"/>
          <a:sy n="184" d="100"/>
        </p:scale>
        <p:origin x="3828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49091" y="-88744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Docker Architecture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28DFD9-9750-46EF-8809-28EC617A91B4}"/>
              </a:ext>
            </a:extLst>
          </p:cNvPr>
          <p:cNvSpPr/>
          <p:nvPr/>
        </p:nvSpPr>
        <p:spPr>
          <a:xfrm>
            <a:off x="6667013" y="1041104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Proxy</a:t>
            </a:r>
            <a:endParaRPr lang="ko-KR" altLang="en-US" sz="11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749D0F-1ACC-471E-A857-F996B9679E28}"/>
              </a:ext>
            </a:extLst>
          </p:cNvPr>
          <p:cNvSpPr/>
          <p:nvPr/>
        </p:nvSpPr>
        <p:spPr>
          <a:xfrm>
            <a:off x="3360847" y="545311"/>
            <a:ext cx="2426187" cy="279589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(Docker Client)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C95C2-E39D-4F67-9AF0-E54D6FADBE95}"/>
              </a:ext>
            </a:extLst>
          </p:cNvPr>
          <p:cNvSpPr/>
          <p:nvPr/>
        </p:nvSpPr>
        <p:spPr>
          <a:xfrm>
            <a:off x="3360847" y="987574"/>
            <a:ext cx="2426187" cy="556119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dockerd (Docker Daemon)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741445-FF67-4D36-B8CF-749AAA6E4C1A}"/>
              </a:ext>
            </a:extLst>
          </p:cNvPr>
          <p:cNvSpPr/>
          <p:nvPr/>
        </p:nvSpPr>
        <p:spPr>
          <a:xfrm>
            <a:off x="3360847" y="1706015"/>
            <a:ext cx="2426187" cy="556119"/>
          </a:xfrm>
          <a:prstGeom prst="roundRect">
            <a:avLst>
              <a:gd name="adj" fmla="val 97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containerd</a:t>
            </a:r>
            <a:endParaRPr lang="ko-KR" altLang="en-US" sz="11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6F6D1F-D6ED-436E-AEF2-B306DF2234E5}"/>
              </a:ext>
            </a:extLst>
          </p:cNvPr>
          <p:cNvSpPr/>
          <p:nvPr/>
        </p:nvSpPr>
        <p:spPr>
          <a:xfrm>
            <a:off x="45780" y="2424455"/>
            <a:ext cx="4461909" cy="84922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containerd-shim</a:t>
            </a:r>
            <a:endParaRPr lang="ko-KR" altLang="en-US" sz="11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DF4D1-050D-4CB5-9FD6-C1FBB21338E7}"/>
              </a:ext>
            </a:extLst>
          </p:cNvPr>
          <p:cNvSpPr/>
          <p:nvPr/>
        </p:nvSpPr>
        <p:spPr>
          <a:xfrm>
            <a:off x="45781" y="3474548"/>
            <a:ext cx="1999078" cy="942907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runc</a:t>
            </a:r>
            <a:endParaRPr lang="ko-KR" altLang="en-US" sz="11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C45293E-F922-4475-A31A-B8E2215A8D70}"/>
              </a:ext>
            </a:extLst>
          </p:cNvPr>
          <p:cNvSpPr/>
          <p:nvPr/>
        </p:nvSpPr>
        <p:spPr>
          <a:xfrm>
            <a:off x="2135828" y="3811225"/>
            <a:ext cx="2371860" cy="269552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2A6377-71BD-4259-9ACC-759C2D9EA5CC}"/>
              </a:ext>
            </a:extLst>
          </p:cNvPr>
          <p:cNvSpPr/>
          <p:nvPr/>
        </p:nvSpPr>
        <p:spPr>
          <a:xfrm>
            <a:off x="3432204" y="1046031"/>
            <a:ext cx="2283471" cy="22127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/var/run/docker.sock</a:t>
            </a:r>
            <a:endParaRPr lang="ko-KR" altLang="en-US" sz="105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3CDDE4-560A-4400-B8B4-5899B33F7CA6}"/>
              </a:ext>
            </a:extLst>
          </p:cNvPr>
          <p:cNvSpPr/>
          <p:nvPr/>
        </p:nvSpPr>
        <p:spPr>
          <a:xfrm>
            <a:off x="3432204" y="1764472"/>
            <a:ext cx="2283471" cy="22127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/run/containerd/containerd.sock</a:t>
            </a:r>
            <a:endParaRPr lang="ko-KR" altLang="en-US" sz="105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D81841-1417-456F-B566-65BAF5D3EEA5}"/>
              </a:ext>
            </a:extLst>
          </p:cNvPr>
          <p:cNvSpPr/>
          <p:nvPr/>
        </p:nvSpPr>
        <p:spPr>
          <a:xfrm>
            <a:off x="1550126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 [stdout,stderr]</a:t>
            </a:r>
            <a:endParaRPr lang="ko-KR" altLang="en-US" sz="105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17406E-D6C2-47E9-9D95-6CE6093B3818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73940" y="824900"/>
            <a:ext cx="0" cy="2211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EEBC1B-256B-4D94-81F2-EDA125BB5B9B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4573940" y="1543693"/>
            <a:ext cx="0" cy="220779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805ACB-A071-4B61-B739-93D0623DD06A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2276735" y="1985742"/>
            <a:ext cx="2297206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18D0D7-EDB0-454D-9311-EC62E50A9A38}"/>
              </a:ext>
            </a:extLst>
          </p:cNvPr>
          <p:cNvCxnSpPr>
            <a:cxnSpLocks/>
            <a:stCxn id="16" idx="1"/>
            <a:endCxn id="56" idx="0"/>
          </p:cNvCxnSpPr>
          <p:nvPr/>
        </p:nvCxnSpPr>
        <p:spPr>
          <a:xfrm flipH="1">
            <a:off x="827328" y="1265634"/>
            <a:ext cx="2533518" cy="12161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A2B5B04-D52A-4C05-A0B3-46FF209A80D4}"/>
              </a:ext>
            </a:extLst>
          </p:cNvPr>
          <p:cNvSpPr/>
          <p:nvPr/>
        </p:nvSpPr>
        <p:spPr>
          <a:xfrm>
            <a:off x="109773" y="3526837"/>
            <a:ext cx="1863689" cy="623949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/var/run/containerd/io.containerd.runtime.v1.linux/moby/[contID]/config.json</a:t>
            </a:r>
            <a:endParaRPr lang="ko-KR" altLang="en-US" sz="105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33C2A-1149-4983-9444-51C7EDAB71D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1045320" y="3273683"/>
            <a:ext cx="1231414" cy="20086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E1CCDC2-DAC9-487C-A984-651BBE620FA6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2044859" y="3946001"/>
            <a:ext cx="90970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01FAC5-DD1E-40C1-B150-FD27499B176E}"/>
              </a:ext>
            </a:extLst>
          </p:cNvPr>
          <p:cNvSpPr/>
          <p:nvPr/>
        </p:nvSpPr>
        <p:spPr>
          <a:xfrm>
            <a:off x="2995722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@/containerd-shim/moby/[contID]/shim.sock@</a:t>
            </a:r>
            <a:endParaRPr lang="ko-KR" altLang="en-US" sz="105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6E4218-C61B-4E71-9862-D36915B5CE2E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718519" y="2262134"/>
            <a:ext cx="855420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E5484BC-1CA7-42A5-9267-B381F69654DA}"/>
              </a:ext>
            </a:extLst>
          </p:cNvPr>
          <p:cNvSpPr/>
          <p:nvPr/>
        </p:nvSpPr>
        <p:spPr>
          <a:xfrm>
            <a:off x="104530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/run/docker/containerd/[contID]/init-stdin</a:t>
            </a:r>
            <a:endParaRPr lang="ko-KR" altLang="en-US" sz="105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795BB24-0853-4263-A995-7C117B3E6193}"/>
              </a:ext>
            </a:extLst>
          </p:cNvPr>
          <p:cNvCxnSpPr>
            <a:cxnSpLocks/>
            <a:stCxn id="34" idx="0"/>
            <a:endCxn id="16" idx="1"/>
          </p:cNvCxnSpPr>
          <p:nvPr/>
        </p:nvCxnSpPr>
        <p:spPr>
          <a:xfrm flipV="1">
            <a:off x="2272924" y="1265634"/>
            <a:ext cx="1087923" cy="121614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D3DE0DA-2D01-4AF2-B143-C400241DB004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H="1" flipV="1">
            <a:off x="2272924" y="2980574"/>
            <a:ext cx="1048834" cy="8306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2B425C6-BA88-4965-8B95-D2F441251777}"/>
              </a:ext>
            </a:extLst>
          </p:cNvPr>
          <p:cNvCxnSpPr>
            <a:cxnSpLocks/>
            <a:stCxn id="56" idx="2"/>
            <a:endCxn id="26" idx="0"/>
          </p:cNvCxnSpPr>
          <p:nvPr/>
        </p:nvCxnSpPr>
        <p:spPr>
          <a:xfrm>
            <a:off x="827328" y="2980574"/>
            <a:ext cx="2494430" cy="83065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6050257-A39D-4C2D-A3CF-5A050DF7EF7D}"/>
              </a:ext>
            </a:extLst>
          </p:cNvPr>
          <p:cNvCxnSpPr>
            <a:cxnSpLocks/>
          </p:cNvCxnSpPr>
          <p:nvPr/>
        </p:nvCxnSpPr>
        <p:spPr>
          <a:xfrm>
            <a:off x="4460223" y="1543693"/>
            <a:ext cx="0" cy="16232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B3398BC-4868-4735-8C60-E6E98B4F09BE}"/>
              </a:ext>
            </a:extLst>
          </p:cNvPr>
          <p:cNvCxnSpPr>
            <a:cxnSpLocks/>
            <a:stCxn id="56" idx="2"/>
            <a:endCxn id="22" idx="0"/>
          </p:cNvCxnSpPr>
          <p:nvPr/>
        </p:nvCxnSpPr>
        <p:spPr>
          <a:xfrm>
            <a:off x="827328" y="2980574"/>
            <a:ext cx="217991" cy="4939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B75D0DA-3F61-4F29-BA09-46ECFF1E0FF3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flipV="1">
            <a:off x="1045320" y="2980574"/>
            <a:ext cx="1227605" cy="4939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C51A366F-E829-40FE-ACC6-2B52782A0D3E}"/>
              </a:ext>
            </a:extLst>
          </p:cNvPr>
          <p:cNvSpPr/>
          <p:nvPr/>
        </p:nvSpPr>
        <p:spPr>
          <a:xfrm flipH="1">
            <a:off x="4644784" y="2424455"/>
            <a:ext cx="4461909" cy="84922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containerd-shim</a:t>
            </a:r>
            <a:endParaRPr lang="ko-KR" altLang="en-US" sz="1100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1C0992D0-D6CE-4D1D-B47D-B6B0D103BB0F}"/>
              </a:ext>
            </a:extLst>
          </p:cNvPr>
          <p:cNvSpPr/>
          <p:nvPr/>
        </p:nvSpPr>
        <p:spPr>
          <a:xfrm flipH="1">
            <a:off x="7107614" y="3474548"/>
            <a:ext cx="1999078" cy="942907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runc</a:t>
            </a:r>
            <a:endParaRPr lang="ko-KR" altLang="en-US" sz="110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4BB3227-8EB2-48A3-A08E-4D9FE6E565C6}"/>
              </a:ext>
            </a:extLst>
          </p:cNvPr>
          <p:cNvSpPr/>
          <p:nvPr/>
        </p:nvSpPr>
        <p:spPr>
          <a:xfrm flipH="1">
            <a:off x="4644785" y="3811225"/>
            <a:ext cx="2371860" cy="269552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B5DDD17-596F-4D1F-B6DA-BE595BC1BCE7}"/>
              </a:ext>
            </a:extLst>
          </p:cNvPr>
          <p:cNvSpPr/>
          <p:nvPr/>
        </p:nvSpPr>
        <p:spPr>
          <a:xfrm flipH="1">
            <a:off x="6156751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 [stdout,stderr]</a:t>
            </a:r>
            <a:endParaRPr lang="ko-KR" altLang="en-US" sz="105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35E5FC0D-3D23-4059-84EB-848A3E45F175}"/>
              </a:ext>
            </a:extLst>
          </p:cNvPr>
          <p:cNvSpPr/>
          <p:nvPr/>
        </p:nvSpPr>
        <p:spPr>
          <a:xfrm flipH="1">
            <a:off x="7179011" y="3526837"/>
            <a:ext cx="1863689" cy="623949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/var/run/containerd/io.containerd.runtime.v1.linux/moby/[contID]/config.json</a:t>
            </a:r>
            <a:endParaRPr lang="ko-KR" altLang="en-US" sz="105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4EEA6BC0-8B06-4DB9-9D48-0F7E84E88E4B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>
            <a:off x="6875739" y="3273683"/>
            <a:ext cx="1231414" cy="20086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D139E6A-E12C-4081-88A9-30BB0EFD5766}"/>
              </a:ext>
            </a:extLst>
          </p:cNvPr>
          <p:cNvCxnSpPr>
            <a:cxnSpLocks/>
            <a:stCxn id="181" idx="3"/>
            <a:endCxn id="182" idx="1"/>
          </p:cNvCxnSpPr>
          <p:nvPr/>
        </p:nvCxnSpPr>
        <p:spPr>
          <a:xfrm flipH="1" flipV="1">
            <a:off x="7016644" y="3946001"/>
            <a:ext cx="90970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0D7253E-FE1D-4622-B119-9BE642E248CB}"/>
              </a:ext>
            </a:extLst>
          </p:cNvPr>
          <p:cNvSpPr/>
          <p:nvPr/>
        </p:nvSpPr>
        <p:spPr>
          <a:xfrm flipH="1">
            <a:off x="4711155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@/containerd-shim/moby/[contID]/shim.sock@</a:t>
            </a:r>
            <a:endParaRPr lang="ko-KR" altLang="en-US" sz="105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E668E09-D33F-4EE8-9C7B-6CAF69B01335}"/>
              </a:ext>
            </a:extLst>
          </p:cNvPr>
          <p:cNvSpPr/>
          <p:nvPr/>
        </p:nvSpPr>
        <p:spPr>
          <a:xfrm flipH="1">
            <a:off x="7602347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/run/docker/containerd/[contID]/init-stdin</a:t>
            </a:r>
            <a:endParaRPr lang="ko-KR" altLang="en-US" sz="105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ABD169A-3C3D-45F1-9594-E848AACD7DE9}"/>
              </a:ext>
            </a:extLst>
          </p:cNvPr>
          <p:cNvCxnSpPr>
            <a:cxnSpLocks/>
            <a:stCxn id="189" idx="2"/>
            <a:endCxn id="182" idx="0"/>
          </p:cNvCxnSpPr>
          <p:nvPr/>
        </p:nvCxnSpPr>
        <p:spPr>
          <a:xfrm flipH="1">
            <a:off x="5830715" y="2980574"/>
            <a:ext cx="2494430" cy="83065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F188E30-C7DD-4234-A112-B89C0BDB29BB}"/>
              </a:ext>
            </a:extLst>
          </p:cNvPr>
          <p:cNvCxnSpPr>
            <a:cxnSpLocks/>
            <a:stCxn id="189" idx="2"/>
            <a:endCxn id="181" idx="0"/>
          </p:cNvCxnSpPr>
          <p:nvPr/>
        </p:nvCxnSpPr>
        <p:spPr>
          <a:xfrm flipH="1">
            <a:off x="8107154" y="2980574"/>
            <a:ext cx="217991" cy="4939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27FA766-4D76-4E56-91B9-170463742DA5}"/>
              </a:ext>
            </a:extLst>
          </p:cNvPr>
          <p:cNvCxnSpPr>
            <a:cxnSpLocks/>
            <a:stCxn id="181" idx="0"/>
            <a:endCxn id="183" idx="2"/>
          </p:cNvCxnSpPr>
          <p:nvPr/>
        </p:nvCxnSpPr>
        <p:spPr>
          <a:xfrm flipH="1" flipV="1">
            <a:off x="6879548" y="2980574"/>
            <a:ext cx="1227605" cy="4939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11916F3-96D1-4248-A00A-83BCD6B997CC}"/>
              </a:ext>
            </a:extLst>
          </p:cNvPr>
          <p:cNvCxnSpPr>
            <a:cxnSpLocks/>
          </p:cNvCxnSpPr>
          <p:nvPr/>
        </p:nvCxnSpPr>
        <p:spPr>
          <a:xfrm>
            <a:off x="4612935" y="2272198"/>
            <a:ext cx="1000515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42CD97F-3A23-4264-BFE6-CA22602F9A67}"/>
              </a:ext>
            </a:extLst>
          </p:cNvPr>
          <p:cNvCxnSpPr>
            <a:cxnSpLocks/>
            <a:stCxn id="180" idx="0"/>
            <a:endCxn id="32" idx="2"/>
          </p:cNvCxnSpPr>
          <p:nvPr/>
        </p:nvCxnSpPr>
        <p:spPr>
          <a:xfrm flipH="1" flipV="1">
            <a:off x="4573940" y="1985742"/>
            <a:ext cx="2301798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63889C8F-73F4-4EAA-99B2-43F251528629}"/>
              </a:ext>
            </a:extLst>
          </p:cNvPr>
          <p:cNvCxnSpPr>
            <a:cxnSpLocks/>
            <a:stCxn id="17" idx="3"/>
            <a:endCxn id="180" idx="0"/>
          </p:cNvCxnSpPr>
          <p:nvPr/>
        </p:nvCxnSpPr>
        <p:spPr>
          <a:xfrm>
            <a:off x="5787034" y="1984075"/>
            <a:ext cx="1088704" cy="4403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C10E629-7795-44B0-B2CC-103231B57E36}"/>
              </a:ext>
            </a:extLst>
          </p:cNvPr>
          <p:cNvCxnSpPr>
            <a:cxnSpLocks/>
            <a:stCxn id="183" idx="0"/>
            <a:endCxn id="16" idx="3"/>
          </p:cNvCxnSpPr>
          <p:nvPr/>
        </p:nvCxnSpPr>
        <p:spPr>
          <a:xfrm flipH="1" flipV="1">
            <a:off x="5787034" y="1265634"/>
            <a:ext cx="1092515" cy="121614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E6E1E4B-BDFC-40A6-8160-DB762ABFE767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256293" y="642452"/>
            <a:ext cx="288032" cy="150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07FE6DE-1F49-492B-9A8E-8FBAE1CC9150}"/>
              </a:ext>
            </a:extLst>
          </p:cNvPr>
          <p:cNvSpPr/>
          <p:nvPr/>
        </p:nvSpPr>
        <p:spPr>
          <a:xfrm>
            <a:off x="544325" y="483518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</a:t>
            </a:r>
            <a:endParaRPr lang="ko-KR" altLang="en-US" sz="1100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D75F6E5-E8A7-4F9F-A297-F705FEDD0260}"/>
              </a:ext>
            </a:extLst>
          </p:cNvPr>
          <p:cNvSpPr/>
          <p:nvPr/>
        </p:nvSpPr>
        <p:spPr>
          <a:xfrm>
            <a:off x="6595654" y="1119301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Proxy</a:t>
            </a:r>
            <a:endParaRPr lang="ko-KR" altLang="en-US" sz="1100"/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2B7732DC-140B-42B3-A614-0603BF27EEFE}"/>
              </a:ext>
            </a:extLst>
          </p:cNvPr>
          <p:cNvSpPr/>
          <p:nvPr/>
        </p:nvSpPr>
        <p:spPr>
          <a:xfrm>
            <a:off x="6524295" y="1197498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docker-proxy (Docker Proxy)</a:t>
            </a: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E91C81EC-1762-4B95-BD6F-7FD3FDCA227C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1151832" y="642452"/>
            <a:ext cx="288032" cy="150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F87994F7-50BA-4531-8323-CA156BF729FD}"/>
              </a:ext>
            </a:extLst>
          </p:cNvPr>
          <p:cNvSpPr/>
          <p:nvPr/>
        </p:nvSpPr>
        <p:spPr>
          <a:xfrm>
            <a:off x="1439864" y="483518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gRPC</a:t>
            </a:r>
            <a:endParaRPr lang="ko-KR" altLang="en-US" sz="1100"/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BFD31665-AD31-4EAB-972E-2A9C6B29282A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2047371" y="642452"/>
            <a:ext cx="288031" cy="150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4BA90E14-0ADB-4A47-8047-51E60511CF61}"/>
              </a:ext>
            </a:extLst>
          </p:cNvPr>
          <p:cNvSpPr/>
          <p:nvPr/>
        </p:nvSpPr>
        <p:spPr>
          <a:xfrm>
            <a:off x="2335402" y="483518"/>
            <a:ext cx="1096802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fork() &amp; exec()</a:t>
            </a:r>
            <a:endParaRPr lang="ko-KR" altLang="en-US" sz="1100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BF1CF0BC-32E2-4F56-89A6-6BF1793920F9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256293" y="947084"/>
            <a:ext cx="288032" cy="150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6ED78781-1875-4CBB-ABB7-C7AA5D454852}"/>
              </a:ext>
            </a:extLst>
          </p:cNvPr>
          <p:cNvSpPr/>
          <p:nvPr/>
        </p:nvSpPr>
        <p:spPr>
          <a:xfrm>
            <a:off x="544325" y="788150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stdin</a:t>
            </a:r>
            <a:endParaRPr lang="ko-KR" altLang="en-US" sz="1100"/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1B1BA8F3-C3E0-4007-8A30-D50F71FCE505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1151832" y="947084"/>
            <a:ext cx="288031" cy="150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FEF13B26-A5FA-4278-B45E-0539F655F9CC}"/>
              </a:ext>
            </a:extLst>
          </p:cNvPr>
          <p:cNvSpPr/>
          <p:nvPr/>
        </p:nvSpPr>
        <p:spPr>
          <a:xfrm>
            <a:off x="1439863" y="788150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stdout/stderr</a:t>
            </a:r>
            <a:endParaRPr lang="ko-KR" altLang="en-US" sz="1100"/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C7D03A7D-7056-4DB6-B956-E9AE17A3213C}"/>
              </a:ext>
            </a:extLst>
          </p:cNvPr>
          <p:cNvSpPr/>
          <p:nvPr/>
        </p:nvSpPr>
        <p:spPr>
          <a:xfrm>
            <a:off x="228177" y="1204476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FD0DF08E-1DD4-4C2D-9701-474A13DFCB09}"/>
              </a:ext>
            </a:extLst>
          </p:cNvPr>
          <p:cNvSpPr/>
          <p:nvPr/>
        </p:nvSpPr>
        <p:spPr>
          <a:xfrm>
            <a:off x="842806" y="1132598"/>
            <a:ext cx="1568953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Unix Domain Socket</a:t>
            </a:r>
            <a:endParaRPr lang="ko-KR" altLang="en-US" sz="1100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2776CE2F-3788-49F9-A8A9-F3B893C70198}"/>
              </a:ext>
            </a:extLst>
          </p:cNvPr>
          <p:cNvSpPr/>
          <p:nvPr/>
        </p:nvSpPr>
        <p:spPr>
          <a:xfrm>
            <a:off x="228177" y="1523642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95541F03-E51E-4C49-AC21-5E8008ABBE93}"/>
              </a:ext>
            </a:extLst>
          </p:cNvPr>
          <p:cNvSpPr/>
          <p:nvPr/>
        </p:nvSpPr>
        <p:spPr>
          <a:xfrm>
            <a:off x="842807" y="1451764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Named Pipe</a:t>
            </a:r>
            <a:endParaRPr lang="ko-KR" altLang="en-US" sz="1100"/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C654C308-8B6D-4036-9A85-31B050359177}"/>
              </a:ext>
            </a:extLst>
          </p:cNvPr>
          <p:cNvSpPr/>
          <p:nvPr/>
        </p:nvSpPr>
        <p:spPr>
          <a:xfrm>
            <a:off x="228177" y="1843371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0B6ABB7A-B550-498C-9590-587D5B7A982B}"/>
              </a:ext>
            </a:extLst>
          </p:cNvPr>
          <p:cNvSpPr/>
          <p:nvPr/>
        </p:nvSpPr>
        <p:spPr>
          <a:xfrm>
            <a:off x="842807" y="1771493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File</a:t>
            </a:r>
            <a:endParaRPr lang="ko-KR" altLang="en-US" sz="1100"/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F22AB27B-60D5-4B8D-92F4-F43999AF09F2}"/>
              </a:ext>
            </a:extLst>
          </p:cNvPr>
          <p:cNvCxnSpPr>
            <a:cxnSpLocks/>
            <a:stCxn id="16" idx="3"/>
            <a:endCxn id="252" idx="1"/>
          </p:cNvCxnSpPr>
          <p:nvPr/>
        </p:nvCxnSpPr>
        <p:spPr>
          <a:xfrm>
            <a:off x="5787034" y="1265634"/>
            <a:ext cx="737261" cy="9230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CA413FA5-7D9B-4C05-B280-18E3F05697E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 flipV="1">
            <a:off x="5830715" y="2980574"/>
            <a:ext cx="1048834" cy="8306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4DDE4D1-8F25-4E9A-A8BF-5C482C82EB1B}"/>
              </a:ext>
            </a:extLst>
          </p:cNvPr>
          <p:cNvSpPr/>
          <p:nvPr/>
        </p:nvSpPr>
        <p:spPr>
          <a:xfrm>
            <a:off x="7100701" y="1586508"/>
            <a:ext cx="1575105" cy="279589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ctr (containerd Client)</a:t>
            </a:r>
            <a:endParaRPr lang="ko-KR" altLang="en-US" sz="11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A5BEF4-9A5D-40B7-9884-C14BA88D1C62}"/>
              </a:ext>
            </a:extLst>
          </p:cNvPr>
          <p:cNvCxnSpPr>
            <a:cxnSpLocks/>
            <a:stCxn id="67" idx="1"/>
            <a:endCxn id="32" idx="3"/>
          </p:cNvCxnSpPr>
          <p:nvPr/>
        </p:nvCxnSpPr>
        <p:spPr>
          <a:xfrm flipH="1">
            <a:off x="5715675" y="1726303"/>
            <a:ext cx="1385026" cy="14880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0BC67963-6050-436A-AD53-CEC6D646FA15}"/>
              </a:ext>
            </a:extLst>
          </p:cNvPr>
          <p:cNvCxnSpPr>
            <a:cxnSpLocks/>
            <a:stCxn id="16" idx="3"/>
            <a:endCxn id="189" idx="0"/>
          </p:cNvCxnSpPr>
          <p:nvPr/>
        </p:nvCxnSpPr>
        <p:spPr>
          <a:xfrm>
            <a:off x="5787034" y="1265634"/>
            <a:ext cx="2538111" cy="12161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91F8DE8-8039-4898-9F55-AB8AEA0F328A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flipH="1">
            <a:off x="2276735" y="1984075"/>
            <a:ext cx="1084112" cy="4403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49091" y="-88744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Docker Architecture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28DFD9-9750-46EF-8809-28EC617A91B4}"/>
              </a:ext>
            </a:extLst>
          </p:cNvPr>
          <p:cNvSpPr/>
          <p:nvPr/>
        </p:nvSpPr>
        <p:spPr>
          <a:xfrm>
            <a:off x="-3348880" y="756239"/>
            <a:ext cx="1872208" cy="510135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Docker Proxy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749D0F-1ACC-471E-A857-F996B9679E28}"/>
              </a:ext>
            </a:extLst>
          </p:cNvPr>
          <p:cNvSpPr/>
          <p:nvPr/>
        </p:nvSpPr>
        <p:spPr>
          <a:xfrm>
            <a:off x="3635896" y="225177"/>
            <a:ext cx="1872208" cy="279589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Docker Client (CLI)</a:t>
            </a:r>
            <a:endParaRPr lang="ko-KR" altLang="en-US" sz="12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C95C2-E39D-4F67-9AF0-E54D6FADBE95}"/>
              </a:ext>
            </a:extLst>
          </p:cNvPr>
          <p:cNvSpPr/>
          <p:nvPr/>
        </p:nvSpPr>
        <p:spPr>
          <a:xfrm>
            <a:off x="3635896" y="667440"/>
            <a:ext cx="1872208" cy="556119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Docker Daemon</a:t>
            </a:r>
            <a:endParaRPr lang="ko-KR" altLang="en-US" sz="12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741445-FF67-4D36-B8CF-749AAA6E4C1A}"/>
              </a:ext>
            </a:extLst>
          </p:cNvPr>
          <p:cNvSpPr/>
          <p:nvPr/>
        </p:nvSpPr>
        <p:spPr>
          <a:xfrm>
            <a:off x="3347864" y="1385881"/>
            <a:ext cx="2448272" cy="556119"/>
          </a:xfrm>
          <a:prstGeom prst="roundRect">
            <a:avLst>
              <a:gd name="adj" fmla="val 97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</a:t>
            </a:r>
            <a:endParaRPr lang="ko-KR" altLang="en-US" sz="12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6F6D1F-D6ED-436E-AEF2-B306DF2234E5}"/>
              </a:ext>
            </a:extLst>
          </p:cNvPr>
          <p:cNvSpPr/>
          <p:nvPr/>
        </p:nvSpPr>
        <p:spPr>
          <a:xfrm>
            <a:off x="1062038" y="2104321"/>
            <a:ext cx="3278090" cy="131107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containerd-shim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DF4D1-050D-4CB5-9FD6-C1FBB21338E7}"/>
              </a:ext>
            </a:extLst>
          </p:cNvPr>
          <p:cNvSpPr/>
          <p:nvPr/>
        </p:nvSpPr>
        <p:spPr>
          <a:xfrm>
            <a:off x="1406230" y="3598843"/>
            <a:ext cx="2589706" cy="623949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runc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C45293E-F922-4475-A31A-B8E2215A8D70}"/>
              </a:ext>
            </a:extLst>
          </p:cNvPr>
          <p:cNvSpPr/>
          <p:nvPr/>
        </p:nvSpPr>
        <p:spPr>
          <a:xfrm>
            <a:off x="1404939" y="4390430"/>
            <a:ext cx="2589706" cy="544808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2A6377-71BD-4259-9ACC-759C2D9EA5CC}"/>
              </a:ext>
            </a:extLst>
          </p:cNvPr>
          <p:cNvSpPr/>
          <p:nvPr/>
        </p:nvSpPr>
        <p:spPr>
          <a:xfrm>
            <a:off x="3707904" y="725897"/>
            <a:ext cx="1728192" cy="221270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/var/run/docker.sock</a:t>
            </a:r>
            <a:endParaRPr lang="ko-KR" altLang="en-US" sz="11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3CDDE4-560A-4400-B8B4-5899B33F7CA6}"/>
              </a:ext>
            </a:extLst>
          </p:cNvPr>
          <p:cNvSpPr/>
          <p:nvPr/>
        </p:nvSpPr>
        <p:spPr>
          <a:xfrm>
            <a:off x="3419872" y="1444338"/>
            <a:ext cx="2304256" cy="221270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/run/containerd/containerd.sock</a:t>
            </a:r>
            <a:endParaRPr lang="ko-KR" altLang="en-US" sz="11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D81841-1417-456F-B566-65BAF5D3EEA5}"/>
              </a:ext>
            </a:extLst>
          </p:cNvPr>
          <p:cNvSpPr/>
          <p:nvPr/>
        </p:nvSpPr>
        <p:spPr>
          <a:xfrm>
            <a:off x="1131462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/run/docker/containerd/[contID]/init- [stdin,stdout,stderr]</a:t>
            </a:r>
            <a:endParaRPr lang="ko-KR" altLang="en-US" sz="11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17406E-D6C2-47E9-9D95-6CE6093B3818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4572000" y="504766"/>
            <a:ext cx="0" cy="2211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EEBC1B-256B-4D94-81F2-EDA125BB5B9B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4572000" y="1223559"/>
            <a:ext cx="0" cy="220779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805ACB-A071-4B61-B739-93D0623DD06A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2701083" y="1665608"/>
            <a:ext cx="1870917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18D0D7-EDB0-454D-9311-EC62E50A9A38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 flipH="1">
            <a:off x="1915627" y="1223559"/>
            <a:ext cx="2656373" cy="9380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9590EC3-8438-40CC-95BE-FAE82381B842}"/>
              </a:ext>
            </a:extLst>
          </p:cNvPr>
          <p:cNvSpPr/>
          <p:nvPr/>
        </p:nvSpPr>
        <p:spPr>
          <a:xfrm>
            <a:off x="4803872" y="2104321"/>
            <a:ext cx="3278090" cy="131107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containerd-shim</a:t>
            </a:r>
            <a:endParaRPr lang="ko-KR" altLang="en-US" sz="12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6A63996-03BC-473C-960A-7ED1E4116794}"/>
              </a:ext>
            </a:extLst>
          </p:cNvPr>
          <p:cNvSpPr/>
          <p:nvPr/>
        </p:nvSpPr>
        <p:spPr>
          <a:xfrm>
            <a:off x="6441626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/run/docker/containerd/[contID]/init- [stdin,stdout,stderr]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2B337B0-1682-4E45-B5D2-B652DEBD6725}"/>
              </a:ext>
            </a:extLst>
          </p:cNvPr>
          <p:cNvSpPr/>
          <p:nvPr/>
        </p:nvSpPr>
        <p:spPr>
          <a:xfrm>
            <a:off x="4873296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@/containerd-shim/moby/[contID]/shim.sock@</a:t>
            </a:r>
            <a:endParaRPr lang="ko-KR" altLang="en-US" sz="110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82CD6D5-8830-422E-9F83-4B1217B729AF}"/>
              </a:ext>
            </a:extLst>
          </p:cNvPr>
          <p:cNvCxnSpPr>
            <a:cxnSpLocks/>
            <a:stCxn id="16" idx="2"/>
            <a:endCxn id="60" idx="0"/>
          </p:cNvCxnSpPr>
          <p:nvPr/>
        </p:nvCxnSpPr>
        <p:spPr>
          <a:xfrm>
            <a:off x="4572000" y="1223559"/>
            <a:ext cx="2653791" cy="9380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11916F3-96D1-4248-A00A-83BCD6B997CC}"/>
              </a:ext>
            </a:extLst>
          </p:cNvPr>
          <p:cNvCxnSpPr>
            <a:cxnSpLocks/>
            <a:stCxn id="17" idx="2"/>
            <a:endCxn id="61" idx="0"/>
          </p:cNvCxnSpPr>
          <p:nvPr/>
        </p:nvCxnSpPr>
        <p:spPr>
          <a:xfrm>
            <a:off x="4572000" y="1942000"/>
            <a:ext cx="1085461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42CD97F-3A23-4264-BFE6-CA22602F9A67}"/>
              </a:ext>
            </a:extLst>
          </p:cNvPr>
          <p:cNvCxnSpPr>
            <a:cxnSpLocks/>
            <a:stCxn id="59" idx="0"/>
            <a:endCxn id="32" idx="2"/>
          </p:cNvCxnSpPr>
          <p:nvPr/>
        </p:nvCxnSpPr>
        <p:spPr>
          <a:xfrm flipH="1" flipV="1">
            <a:off x="4572000" y="1665608"/>
            <a:ext cx="1870917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4F05FDE-33B3-4888-A18F-135065FC8C7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701083" y="1942000"/>
            <a:ext cx="1870917" cy="1623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AA4F533-F4D9-4F5A-959F-382E431BD455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4572000" y="1942000"/>
            <a:ext cx="1870917" cy="1623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A2B5B04-D52A-4C05-A0B3-46FF209A80D4}"/>
              </a:ext>
            </a:extLst>
          </p:cNvPr>
          <p:cNvSpPr/>
          <p:nvPr/>
        </p:nvSpPr>
        <p:spPr>
          <a:xfrm>
            <a:off x="1475656" y="3651133"/>
            <a:ext cx="2448272" cy="349664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/run/docker/runtime-runc/moby/[contID]/state.json</a:t>
            </a:r>
            <a:endParaRPr lang="ko-KR" altLang="en-US" sz="11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16A44FA-781D-4896-85D4-F7B46834BB29}"/>
              </a:ext>
            </a:extLst>
          </p:cNvPr>
          <p:cNvSpPr/>
          <p:nvPr/>
        </p:nvSpPr>
        <p:spPr>
          <a:xfrm>
            <a:off x="5148066" y="3598843"/>
            <a:ext cx="2589706" cy="623949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runc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4D4A347-1D92-4D20-8942-DB5829D1ACCF}"/>
              </a:ext>
            </a:extLst>
          </p:cNvPr>
          <p:cNvSpPr/>
          <p:nvPr/>
        </p:nvSpPr>
        <p:spPr>
          <a:xfrm>
            <a:off x="5217490" y="3651133"/>
            <a:ext cx="2448272" cy="349664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/run/docker/runtime-runc/moby/[contID]/state.json</a:t>
            </a:r>
            <a:endParaRPr lang="ko-KR" altLang="en-US" sz="11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52D13DE-0E90-4BFA-AB83-AE7485DE29A5}"/>
              </a:ext>
            </a:extLst>
          </p:cNvPr>
          <p:cNvSpPr/>
          <p:nvPr/>
        </p:nvSpPr>
        <p:spPr>
          <a:xfrm>
            <a:off x="1131462" y="2789116"/>
            <a:ext cx="3136660" cy="347889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var/lib/containerd/io.containerd.runtime.v1.linux/moby/[contID]/shim.[stdout,stderr].log</a:t>
            </a:r>
            <a:endParaRPr lang="ko-KR" altLang="en-US" sz="11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55519D6F-21BE-4F66-AD4A-F47AF727A264}"/>
              </a:ext>
            </a:extLst>
          </p:cNvPr>
          <p:cNvSpPr/>
          <p:nvPr/>
        </p:nvSpPr>
        <p:spPr>
          <a:xfrm>
            <a:off x="4873296" y="2789116"/>
            <a:ext cx="3136660" cy="347889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var/lib/containerd/io.containerd.runtime.v1.linux/moby/[contID]/shim.[stdout,stderr].log</a:t>
            </a:r>
            <a:endParaRPr lang="ko-KR" altLang="en-US" sz="11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33C2A-1149-4983-9444-51C7EDAB71D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2701083" y="3415399"/>
            <a:ext cx="0" cy="1834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D98E4CC-C323-4CB9-A110-06620B33B937}"/>
              </a:ext>
            </a:extLst>
          </p:cNvPr>
          <p:cNvCxnSpPr>
            <a:cxnSpLocks/>
            <a:stCxn id="59" idx="2"/>
            <a:endCxn id="109" idx="0"/>
          </p:cNvCxnSpPr>
          <p:nvPr/>
        </p:nvCxnSpPr>
        <p:spPr>
          <a:xfrm>
            <a:off x="6442917" y="3415399"/>
            <a:ext cx="2" cy="1834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E1CCDC2-DAC9-487C-A984-651BBE620FA6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99792" y="4222792"/>
            <a:ext cx="1291" cy="16763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94D921B-FF5F-47C6-9FF1-06727F0035CE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442919" y="4222792"/>
            <a:ext cx="0" cy="16763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348A2F2-B0B2-46DB-ACF6-0BF8118D552F}"/>
              </a:ext>
            </a:extLst>
          </p:cNvPr>
          <p:cNvCxnSpPr>
            <a:cxnSpLocks/>
            <a:stCxn id="34" idx="2"/>
            <a:endCxn id="119" idx="0"/>
          </p:cNvCxnSpPr>
          <p:nvPr/>
        </p:nvCxnSpPr>
        <p:spPr>
          <a:xfrm>
            <a:off x="1915627" y="2660440"/>
            <a:ext cx="784165" cy="1286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A021FFA-1C84-4A89-ADE2-C86921CAD029}"/>
              </a:ext>
            </a:extLst>
          </p:cNvPr>
          <p:cNvCxnSpPr>
            <a:cxnSpLocks/>
          </p:cNvCxnSpPr>
          <p:nvPr/>
        </p:nvCxnSpPr>
        <p:spPr>
          <a:xfrm>
            <a:off x="2118087" y="3415399"/>
            <a:ext cx="0" cy="10290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31724A7-DD00-4281-932F-142405B80715}"/>
              </a:ext>
            </a:extLst>
          </p:cNvPr>
          <p:cNvGrpSpPr/>
          <p:nvPr/>
        </p:nvGrpSpPr>
        <p:grpSpPr>
          <a:xfrm>
            <a:off x="1889588" y="4444456"/>
            <a:ext cx="1620408" cy="235524"/>
            <a:chOff x="1968429" y="4444456"/>
            <a:chExt cx="1620408" cy="235524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D948215-EFE6-4C33-814A-A528A7FEE2AE}"/>
                </a:ext>
              </a:extLst>
            </p:cNvPr>
            <p:cNvSpPr/>
            <p:nvPr/>
          </p:nvSpPr>
          <p:spPr>
            <a:xfrm>
              <a:off x="1968429" y="4444456"/>
              <a:ext cx="515340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stdin</a:t>
              </a:r>
              <a:endParaRPr lang="ko-KR" altLang="en-US" sz="1100"/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23D5D327-689E-4D94-8E46-8E22EAB98D2A}"/>
                </a:ext>
              </a:extLst>
            </p:cNvPr>
            <p:cNvSpPr/>
            <p:nvPr/>
          </p:nvSpPr>
          <p:spPr>
            <a:xfrm>
              <a:off x="2480535" y="4444456"/>
              <a:ext cx="1108302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stdout,stderr</a:t>
              </a:r>
              <a:endParaRPr lang="ko-KR" altLang="en-US" sz="1100"/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ECD6402-DE1F-41F2-9DDB-C91AEBFA5192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955845" y="3137005"/>
            <a:ext cx="0" cy="13074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A7650F3D-337A-41B3-A7E3-6E11C8C80F86}"/>
              </a:ext>
            </a:extLst>
          </p:cNvPr>
          <p:cNvSpPr/>
          <p:nvPr/>
        </p:nvSpPr>
        <p:spPr>
          <a:xfrm>
            <a:off x="5148066" y="4390430"/>
            <a:ext cx="2589706" cy="544808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</a:t>
            </a:r>
            <a:endParaRPr lang="ko-KR" altLang="en-US" sz="1200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FDA3E71-3449-475E-9A57-548E2C8FFE00}"/>
              </a:ext>
            </a:extLst>
          </p:cNvPr>
          <p:cNvGrpSpPr/>
          <p:nvPr/>
        </p:nvGrpSpPr>
        <p:grpSpPr>
          <a:xfrm>
            <a:off x="5632715" y="4444456"/>
            <a:ext cx="1620408" cy="235524"/>
            <a:chOff x="1968429" y="4444456"/>
            <a:chExt cx="1620408" cy="235524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0EBF62C2-0E45-4D9C-9B3B-9B6B9689E09D}"/>
                </a:ext>
              </a:extLst>
            </p:cNvPr>
            <p:cNvSpPr/>
            <p:nvPr/>
          </p:nvSpPr>
          <p:spPr>
            <a:xfrm>
              <a:off x="1968429" y="4444456"/>
              <a:ext cx="515340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stdin</a:t>
              </a:r>
              <a:endParaRPr lang="ko-KR" altLang="en-US" sz="1100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2CC23A4E-BCD2-4605-9A54-3EB37BBAF01F}"/>
                </a:ext>
              </a:extLst>
            </p:cNvPr>
            <p:cNvSpPr/>
            <p:nvPr/>
          </p:nvSpPr>
          <p:spPr>
            <a:xfrm>
              <a:off x="2480535" y="4444456"/>
              <a:ext cx="1108302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stdout,stderr</a:t>
              </a:r>
              <a:endParaRPr lang="ko-KR" altLang="en-US" sz="1100"/>
            </a:p>
          </p:txBody>
        </p:sp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2F26DF5-1B9F-4493-A2F7-90A47DFD99C7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888065" y="3415399"/>
            <a:ext cx="2320" cy="10290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D504ADA-75D6-49E1-8D51-FE49094DA54E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6698972" y="3137005"/>
            <a:ext cx="0" cy="13074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12456E6-F159-4D97-B05C-0C88734420BD}"/>
              </a:ext>
            </a:extLst>
          </p:cNvPr>
          <p:cNvCxnSpPr>
            <a:cxnSpLocks/>
            <a:stCxn id="60" idx="2"/>
            <a:endCxn id="120" idx="0"/>
          </p:cNvCxnSpPr>
          <p:nvPr/>
        </p:nvCxnSpPr>
        <p:spPr>
          <a:xfrm flipH="1">
            <a:off x="6441626" y="2660440"/>
            <a:ext cx="784165" cy="1286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01FAC5-DD1E-40C1-B150-FD27499B176E}"/>
              </a:ext>
            </a:extLst>
          </p:cNvPr>
          <p:cNvSpPr/>
          <p:nvPr/>
        </p:nvSpPr>
        <p:spPr>
          <a:xfrm>
            <a:off x="2699792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@/containerd-shim/moby/[contID]/shim.sock@</a:t>
            </a:r>
            <a:endParaRPr lang="ko-KR" altLang="en-US" sz="11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6E4218-C61B-4E71-9862-D36915B5CE2E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483957" y="1942000"/>
            <a:ext cx="1088043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7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44583</TotalTime>
  <Words>378</Words>
  <Application>Microsoft Office PowerPoint</Application>
  <PresentationFormat>화면 슬라이드 쇼(16:9)</PresentationFormat>
  <Paragraphs>61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Docker Architecture</vt:lpstr>
      <vt:lpstr>PowerPoint 프레젠테이션</vt:lpstr>
      <vt:lpstr>Docker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5795</cp:revision>
  <dcterms:created xsi:type="dcterms:W3CDTF">2006-10-05T04:04:58Z</dcterms:created>
  <dcterms:modified xsi:type="dcterms:W3CDTF">2021-12-25T06:26:50Z</dcterms:modified>
</cp:coreProperties>
</file>