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0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9" autoAdjust="0"/>
    <p:restoredTop sz="87449" autoAdjust="0"/>
  </p:normalViewPr>
  <p:slideViewPr>
    <p:cSldViewPr>
      <p:cViewPr>
        <p:scale>
          <a:sx n="150" d="100"/>
          <a:sy n="150" d="100"/>
        </p:scale>
        <p:origin x="5040" y="75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1167594"/>
            <a:ext cx="2880320" cy="190821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/>
              <a:t>Master Node </a:t>
            </a:r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4vCPU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 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2319722"/>
            <a:ext cx="1328914" cy="68407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192.168.0.61</a:t>
            </a:r>
          </a:p>
          <a:p>
            <a:pPr algn="ctr"/>
            <a:r>
              <a:rPr lang="en-US" altLang="ko-KR" sz="1200"/>
              <a:t>fdaa::61/64</a:t>
            </a:r>
          </a:p>
          <a:p>
            <a:pPr algn="ctr"/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83207" y="1860978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30G</a:t>
            </a:r>
            <a:endParaRPr lang="en-US" altLang="ko-KR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31840" y="1167594"/>
            <a:ext cx="2880320" cy="190821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Worker Node 01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4vCPU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03848" y="2319722"/>
            <a:ext cx="1328914" cy="68407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192.168.0.62</a:t>
            </a:r>
          </a:p>
          <a:p>
            <a:pPr algn="ctr"/>
            <a:r>
              <a:rPr lang="en-US" altLang="ko-KR" sz="1200"/>
              <a:t>fdaa::62/64</a:t>
            </a:r>
          </a:p>
          <a:p>
            <a:pPr algn="ctr"/>
            <a:endParaRPr lang="en-US" altLang="ko-KR" sz="1200"/>
          </a:p>
          <a:p>
            <a:pPr algn="ctr"/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07543" y="1860978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30G</a:t>
            </a:r>
            <a:endParaRPr lang="en-US" altLang="ko-KR" sz="12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779912" y="3471850"/>
            <a:ext cx="1584176" cy="61206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Router</a:t>
            </a:r>
          </a:p>
          <a:p>
            <a:pPr algn="ctr"/>
            <a:r>
              <a:rPr lang="en-US" altLang="ko-KR" sz="1200"/>
              <a:t>192.168.0.0/24</a:t>
            </a:r>
          </a:p>
          <a:p>
            <a:pPr algn="ctr"/>
            <a:r>
              <a:rPr lang="en-US" altLang="ko-KR" sz="1200"/>
              <a:t>fdaa::61/64</a:t>
            </a:r>
            <a:endParaRPr lang="en-US" altLang="ko-KR" sz="1200" dirty="0"/>
          </a:p>
        </p:txBody>
      </p:sp>
      <p:cxnSp>
        <p:nvCxnSpPr>
          <p:cNvPr id="3" name="직선 연결선 2"/>
          <p:cNvCxnSpPr>
            <a:cxnSpLocks/>
            <a:stCxn id="19" idx="2"/>
            <a:endCxn id="48" idx="0"/>
          </p:cNvCxnSpPr>
          <p:nvPr/>
        </p:nvCxnSpPr>
        <p:spPr>
          <a:xfrm>
            <a:off x="843969" y="3003798"/>
            <a:ext cx="3728031" cy="4680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  <a:stCxn id="38" idx="2"/>
            <a:endCxn id="48" idx="0"/>
          </p:cNvCxnSpPr>
          <p:nvPr/>
        </p:nvCxnSpPr>
        <p:spPr>
          <a:xfrm>
            <a:off x="3868305" y="3003798"/>
            <a:ext cx="703695" cy="4680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cxnSpLocks/>
            <a:endCxn id="48" idx="2"/>
          </p:cNvCxnSpPr>
          <p:nvPr/>
        </p:nvCxnSpPr>
        <p:spPr>
          <a:xfrm flipV="1">
            <a:off x="4572000" y="4083918"/>
            <a:ext cx="0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cxnSpLocks/>
            <a:stCxn id="48" idx="0"/>
            <a:endCxn id="20" idx="2"/>
          </p:cNvCxnSpPr>
          <p:nvPr/>
        </p:nvCxnSpPr>
        <p:spPr>
          <a:xfrm flipV="1">
            <a:off x="4572000" y="3003798"/>
            <a:ext cx="2320641" cy="4680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35">
            <a:extLst>
              <a:ext uri="{FF2B5EF4-FFF2-40B4-BE49-F238E27FC236}">
                <a16:creationId xmlns:a16="http://schemas.microsoft.com/office/drawing/2014/main" id="{BC72CE79-A236-4958-97DC-5A7A6D0D85E6}"/>
              </a:ext>
            </a:extLst>
          </p:cNvPr>
          <p:cNvSpPr/>
          <p:nvPr/>
        </p:nvSpPr>
        <p:spPr>
          <a:xfrm>
            <a:off x="6156176" y="1167594"/>
            <a:ext cx="2880320" cy="190821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Worker Node 02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4vCPU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20" name="모서리가 둥근 직사각형 37">
            <a:extLst>
              <a:ext uri="{FF2B5EF4-FFF2-40B4-BE49-F238E27FC236}">
                <a16:creationId xmlns:a16="http://schemas.microsoft.com/office/drawing/2014/main" id="{55B9F3B9-19CC-45AC-A738-4E3B6FEA2FA3}"/>
              </a:ext>
            </a:extLst>
          </p:cNvPr>
          <p:cNvSpPr/>
          <p:nvPr/>
        </p:nvSpPr>
        <p:spPr>
          <a:xfrm>
            <a:off x="6228184" y="2319722"/>
            <a:ext cx="1328914" cy="68407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192.168.0.63</a:t>
            </a:r>
          </a:p>
          <a:p>
            <a:pPr algn="ctr"/>
            <a:r>
              <a:rPr lang="en-US" altLang="ko-KR" sz="1200"/>
              <a:t>fdaa::63/64</a:t>
            </a:r>
          </a:p>
          <a:p>
            <a:pPr algn="ctr"/>
            <a:endParaRPr lang="en-US" altLang="ko-KR" sz="1200"/>
          </a:p>
          <a:p>
            <a:pPr algn="ctr"/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1" name="모서리가 둥근 직사각형 39">
            <a:extLst>
              <a:ext uri="{FF2B5EF4-FFF2-40B4-BE49-F238E27FC236}">
                <a16:creationId xmlns:a16="http://schemas.microsoft.com/office/drawing/2014/main" id="{A018EF44-DEA8-4D8A-A247-93390C28F73E}"/>
              </a:ext>
            </a:extLst>
          </p:cNvPr>
          <p:cNvSpPr/>
          <p:nvPr/>
        </p:nvSpPr>
        <p:spPr>
          <a:xfrm>
            <a:off x="6931879" y="1860978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30G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43147</TotalTime>
  <Words>60</Words>
  <Application>Microsoft Office PowerPoint</Application>
  <PresentationFormat>화면 슬라이드 쇼(16:9)</PresentationFormat>
  <Paragraphs>25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5162</cp:revision>
  <dcterms:created xsi:type="dcterms:W3CDTF">2006-10-05T04:04:58Z</dcterms:created>
  <dcterms:modified xsi:type="dcterms:W3CDTF">2020-09-10T16:45:39Z</dcterms:modified>
</cp:coreProperties>
</file>