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6" r:id="rId2"/>
    <p:sldId id="363" r:id="rId3"/>
    <p:sldId id="365" r:id="rId4"/>
    <p:sldId id="361" r:id="rId5"/>
    <p:sldId id="364" r:id="rId6"/>
    <p:sldId id="36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4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445182" y="2717870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Projected SA Token</a:t>
            </a:r>
            <a:endParaRPr lang="ko-KR" altLang="en-US" sz="105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354235" y="2910462"/>
            <a:ext cx="83388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Project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56" idx="1"/>
            <a:endCxn id="88" idx="2"/>
          </p:cNvCxnSpPr>
          <p:nvPr/>
        </p:nvCxnSpPr>
        <p:spPr>
          <a:xfrm flipH="1" flipV="1">
            <a:off x="1717828" y="3217879"/>
            <a:ext cx="1522513" cy="45213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894133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147451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4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Projected SA Token</a:t>
            </a:r>
            <a:endParaRPr lang="ko-KR" altLang="en-US" sz="105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Project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61" idx="0"/>
            <a:endCxn id="88" idx="2"/>
          </p:cNvCxnSpPr>
          <p:nvPr/>
        </p:nvCxnSpPr>
        <p:spPr>
          <a:xfrm flipV="1">
            <a:off x="1717828" y="2383381"/>
            <a:ext cx="0" cy="2440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059635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6400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2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33119</TotalTime>
  <Words>571</Words>
  <Application>Microsoft Office PowerPoint</Application>
  <PresentationFormat>화면 슬라이드 쇼(16:9)</PresentationFormat>
  <Paragraphs>281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AWS</vt:lpstr>
      <vt:lpstr>PowerPoint 프레젠테이션</vt:lpstr>
      <vt:lpstr>AWS</vt:lpstr>
      <vt:lpstr>AWS</vt:lpstr>
      <vt:lpstr>AWS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5011</cp:revision>
  <dcterms:created xsi:type="dcterms:W3CDTF">2006-10-05T04:04:58Z</dcterms:created>
  <dcterms:modified xsi:type="dcterms:W3CDTF">2022-04-04T20:56:36Z</dcterms:modified>
</cp:coreProperties>
</file>