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69" r:id="rId3"/>
    <p:sldId id="372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96" d="100"/>
          <a:sy n="196" d="100"/>
        </p:scale>
        <p:origin x="348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32090</TotalTime>
  <Words>207</Words>
  <Application>Microsoft Office PowerPoint</Application>
  <PresentationFormat>화면 슬라이드 쇼(16:9)</PresentationFormat>
  <Paragraphs>134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GO Scheduler</vt:lpstr>
      <vt:lpstr>PowerPoint 프레젠테이션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4848</cp:revision>
  <dcterms:created xsi:type="dcterms:W3CDTF">2006-10-05T04:04:58Z</dcterms:created>
  <dcterms:modified xsi:type="dcterms:W3CDTF">2021-06-19T13:46:30Z</dcterms:modified>
</cp:coreProperties>
</file>