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26" r:id="rId2"/>
    <p:sldId id="428" r:id="rId3"/>
    <p:sldId id="431" r:id="rId4"/>
    <p:sldId id="430" r:id="rId5"/>
    <p:sldId id="432" r:id="rId6"/>
    <p:sldId id="433" r:id="rId7"/>
    <p:sldId id="429" r:id="rId8"/>
    <p:sldId id="427" r:id="rId9"/>
    <p:sldId id="424" r:id="rId10"/>
    <p:sldId id="425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8876" autoAdjust="0"/>
  </p:normalViewPr>
  <p:slideViewPr>
    <p:cSldViewPr>
      <p:cViewPr varScale="1">
        <p:scale>
          <a:sx n="191" d="100"/>
          <a:sy n="191" d="100"/>
        </p:scale>
        <p:origin x="3618" y="16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1"/>
              </a:solidFill>
            </a:rPr>
            <a:t>1</a:t>
          </a:r>
          <a:r>
            <a:rPr lang="en-US" altLang="ko-KR" sz="1400">
              <a:solidFill>
                <a:schemeClr val="tx2"/>
              </a:solidFill>
            </a:rPr>
            <a:t> </a:t>
          </a:r>
          <a:br>
            <a:rPr lang="en-US" altLang="ko-KR" sz="1400">
              <a:solidFill>
                <a:schemeClr val="tx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A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9113DB8F-061E-4657-9025-80682929C5A4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1"/>
              </a:solidFill>
            </a:rPr>
            <a:t>2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B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01CD5A6D-5886-4D1A-BD8D-DAF97A694EAF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1"/>
              </a:solidFill>
            </a:rPr>
            <a:t>3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C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13278C24-D517-46E3-A80C-544A47DF8FD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1"/>
              </a:solidFill>
            </a:rPr>
            <a:t>4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D Process</a:t>
          </a:r>
          <a:endParaRPr lang="ko-KR" altLang="en-US" sz="1100">
            <a:solidFill>
              <a:schemeClr val="tx1"/>
            </a:solidFill>
          </a:endParaRPr>
        </a:p>
      </dgm:t>
    </dgm:pt>
    <dgm:pt modelId="{318C091E-3AB0-49F5-8924-ABD0C6BDDD14}" type="sib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6B322DE4-CF72-4CE0-853B-1907FE8E4E91}" type="par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4619D818-6C64-4831-A684-D6ECD0B227AA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1"/>
              </a:solidFill>
            </a:rPr>
            <a:t>6</a:t>
          </a:r>
          <a:br>
            <a:rPr lang="en-US" altLang="ko-KR" sz="1100">
              <a:solidFill>
                <a:schemeClr val="tx1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E Process</a:t>
          </a:r>
          <a:endParaRPr lang="ko-KR" altLang="en-US" sz="1100">
            <a:solidFill>
              <a:schemeClr val="tx1"/>
            </a:solidFill>
          </a:endParaRPr>
        </a:p>
      </dgm:t>
    </dgm:pt>
    <dgm:pt modelId="{4091B14C-B223-45D6-8468-A3BC131C35B7}" type="parTrans" cxnId="{C2D61E64-1208-4E5D-878A-18AC371EAB83}">
      <dgm:prSet/>
      <dgm:spPr/>
      <dgm:t>
        <a:bodyPr/>
        <a:lstStyle/>
        <a:p>
          <a:pPr latinLnBrk="1"/>
          <a:endParaRPr lang="ko-KR" altLang="en-US"/>
        </a:p>
      </dgm:t>
    </dgm:pt>
    <dgm:pt modelId="{88B69BC9-3C39-4BA5-89F6-53559C39152E}" type="sibTrans" cxnId="{C2D61E64-1208-4E5D-878A-18AC371EAB83}">
      <dgm:prSet/>
      <dgm:spPr/>
      <dgm:t>
        <a:bodyPr/>
        <a:lstStyle/>
        <a:p>
          <a:pPr latinLnBrk="1"/>
          <a:endParaRPr lang="ko-KR" altLang="en-US"/>
        </a:p>
      </dgm:t>
    </dgm:pt>
    <dgm:pt modelId="{301A5D57-AD2D-4B91-B2CB-B9B9EBCE11DE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1"/>
              </a:solidFill>
            </a:rPr>
            <a:t>7</a:t>
          </a:r>
          <a:br>
            <a:rPr lang="en-US" altLang="ko-KR" sz="1100">
              <a:solidFill>
                <a:schemeClr val="tx1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F Process</a:t>
          </a:r>
          <a:endParaRPr lang="ko-KR" altLang="en-US" sz="1100">
            <a:solidFill>
              <a:schemeClr val="tx1"/>
            </a:solidFill>
          </a:endParaRPr>
        </a:p>
      </dgm:t>
    </dgm:pt>
    <dgm:pt modelId="{C3F2ABE4-1633-4E41-81D3-693AD8EAFDC1}" type="parTrans" cxnId="{8A736AD6-C29C-481C-B66D-A4A2C6769A6D}">
      <dgm:prSet/>
      <dgm:spPr/>
      <dgm:t>
        <a:bodyPr/>
        <a:lstStyle/>
        <a:p>
          <a:pPr latinLnBrk="1"/>
          <a:endParaRPr lang="ko-KR" altLang="en-US"/>
        </a:p>
      </dgm:t>
    </dgm:pt>
    <dgm:pt modelId="{A8ABC8AB-8CDB-4633-93DD-A9E629C6EF23}" type="sibTrans" cxnId="{8A736AD6-C29C-481C-B66D-A4A2C6769A6D}">
      <dgm:prSet/>
      <dgm:spPr/>
      <dgm:t>
        <a:bodyPr/>
        <a:lstStyle/>
        <a:p>
          <a:pPr latinLnBrk="1"/>
          <a:endParaRPr lang="ko-KR" altLang="en-US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1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1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3" presStyleIdx="0" presStyleCnt="2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3" presStyleIdx="0" presStyleCnt="2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3867941-32AC-48B9-908F-0E9F055C7B76}" type="pres">
      <dgm:prSet presAssocID="{6B322DE4-CF72-4CE0-853B-1907FE8E4E91}" presName="Name19" presStyleLbl="parChTrans1D3" presStyleIdx="1" presStyleCnt="2"/>
      <dgm:spPr/>
    </dgm:pt>
    <dgm:pt modelId="{039A052F-9BDD-45D9-A08F-BE580F47A16C}" type="pres">
      <dgm:prSet presAssocID="{13278C24-D517-46E3-A80C-544A47DF8FD5}" presName="Name21" presStyleCnt="0"/>
      <dgm:spPr/>
    </dgm:pt>
    <dgm:pt modelId="{A1436DF5-CB73-42FE-A6F5-6C546887899F}" type="pres">
      <dgm:prSet presAssocID="{13278C24-D517-46E3-A80C-544A47DF8FD5}" presName="level2Shape" presStyleLbl="node3" presStyleIdx="1" presStyleCnt="2" custScaleY="65741"/>
      <dgm:spPr/>
    </dgm:pt>
    <dgm:pt modelId="{64DD61A7-0A19-44BB-8AD9-C59FC7FFD205}" type="pres">
      <dgm:prSet presAssocID="{13278C24-D517-46E3-A80C-544A47DF8FD5}" presName="hierChild3" presStyleCnt="0"/>
      <dgm:spPr/>
    </dgm:pt>
    <dgm:pt modelId="{CD0801F0-529E-47D8-8130-7E563217D5BF}" type="pres">
      <dgm:prSet presAssocID="{4091B14C-B223-45D6-8468-A3BC131C35B7}" presName="Name19" presStyleLbl="parChTrans1D4" presStyleIdx="0" presStyleCnt="2"/>
      <dgm:spPr/>
    </dgm:pt>
    <dgm:pt modelId="{BFD377E8-FA16-45C7-8FA7-13D257079556}" type="pres">
      <dgm:prSet presAssocID="{4619D818-6C64-4831-A684-D6ECD0B227AA}" presName="Name21" presStyleCnt="0"/>
      <dgm:spPr/>
    </dgm:pt>
    <dgm:pt modelId="{62DE6E5B-BCA2-44B1-836C-7BB39DC9838F}" type="pres">
      <dgm:prSet presAssocID="{4619D818-6C64-4831-A684-D6ECD0B227AA}" presName="level2Shape" presStyleLbl="node4" presStyleIdx="0" presStyleCnt="2" custScaleY="59842"/>
      <dgm:spPr/>
    </dgm:pt>
    <dgm:pt modelId="{3AA48228-9A56-4965-883E-7BE17E06D0C7}" type="pres">
      <dgm:prSet presAssocID="{4619D818-6C64-4831-A684-D6ECD0B227AA}" presName="hierChild3" presStyleCnt="0"/>
      <dgm:spPr/>
    </dgm:pt>
    <dgm:pt modelId="{0CFAE370-274E-4124-A434-54BE73CE9344}" type="pres">
      <dgm:prSet presAssocID="{C3F2ABE4-1633-4E41-81D3-693AD8EAFDC1}" presName="Name19" presStyleLbl="parChTrans1D4" presStyleIdx="1" presStyleCnt="2"/>
      <dgm:spPr/>
    </dgm:pt>
    <dgm:pt modelId="{67FB8056-F1B2-4C53-BC04-CFF7F473179F}" type="pres">
      <dgm:prSet presAssocID="{301A5D57-AD2D-4B91-B2CB-B9B9EBCE11DE}" presName="Name21" presStyleCnt="0"/>
      <dgm:spPr/>
    </dgm:pt>
    <dgm:pt modelId="{9F6E90ED-07D5-4527-9116-62980B53A816}" type="pres">
      <dgm:prSet presAssocID="{301A5D57-AD2D-4B91-B2CB-B9B9EBCE11DE}" presName="level2Shape" presStyleLbl="node4" presStyleIdx="1" presStyleCnt="2" custScaleY="59842"/>
      <dgm:spPr/>
    </dgm:pt>
    <dgm:pt modelId="{5B80099E-7C36-4AC6-A3D6-20F4DE9758C3}" type="pres">
      <dgm:prSet presAssocID="{301A5D57-AD2D-4B91-B2CB-B9B9EBCE11DE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804AEB11-FDB4-406B-91ED-0CBCE09E8517}" type="presOf" srcId="{6B322DE4-CF72-4CE0-853B-1907FE8E4E91}" destId="{C3867941-32AC-48B9-908F-0E9F055C7B76}" srcOrd="0" destOrd="0" presId="urn:microsoft.com/office/officeart/2005/8/layout/hierarchy6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C2D61E64-1208-4E5D-878A-18AC371EAB83}" srcId="{13278C24-D517-46E3-A80C-544A47DF8FD5}" destId="{4619D818-6C64-4831-A684-D6ECD0B227AA}" srcOrd="0" destOrd="0" parTransId="{4091B14C-B223-45D6-8468-A3BC131C35B7}" sibTransId="{88B69BC9-3C39-4BA5-89F6-53559C39152E}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05847066-2C4A-4E01-9D96-C11EC40C8149}" type="presOf" srcId="{142E2EE6-8AD2-4AB9-841B-B1826D46351A}" destId="{5B4B4C1C-DDB0-45F3-862A-173218B11B86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741C8258-6E0D-4528-8463-504C464C6D5F}" type="presOf" srcId="{13278C24-D517-46E3-A80C-544A47DF8FD5}" destId="{A1436DF5-CB73-42FE-A6F5-6C546887899F}" srcOrd="0" destOrd="0" presId="urn:microsoft.com/office/officeart/2005/8/layout/hierarchy6"/>
    <dgm:cxn modelId="{FFD6A479-6CDB-438A-9B6B-C3BE62DED0D8}" type="presOf" srcId="{C3F2ABE4-1633-4E41-81D3-693AD8EAFDC1}" destId="{0CFAE370-274E-4124-A434-54BE73CE9344}" srcOrd="0" destOrd="0" presId="urn:microsoft.com/office/officeart/2005/8/layout/hierarchy6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BF2BC383-C73F-4DA8-A655-929C1D18C64F}" type="presOf" srcId="{4091B14C-B223-45D6-8468-A3BC131C35B7}" destId="{CD0801F0-529E-47D8-8130-7E563217D5BF}" srcOrd="0" destOrd="0" presId="urn:microsoft.com/office/officeart/2005/8/layout/hierarchy6"/>
    <dgm:cxn modelId="{5EB54192-8024-4357-BFAF-569016BDFF4B}" srcId="{9113DB8F-061E-4657-9025-80682929C5A4}" destId="{01CD5A6D-5886-4D1A-BD8D-DAF97A694EAF}" srcOrd="0" destOrd="0" parTransId="{142E2EE6-8AD2-4AB9-841B-B1826D46351A}" sibTransId="{8BACB6AC-502C-45BD-B6F0-2E4BAC022EC3}"/>
    <dgm:cxn modelId="{083B5AAF-958B-4DA4-9262-FE75F99E5610}" type="presOf" srcId="{301A5D57-AD2D-4B91-B2CB-B9B9EBCE11DE}" destId="{9F6E90ED-07D5-4527-9116-62980B53A816}" srcOrd="0" destOrd="0" presId="urn:microsoft.com/office/officeart/2005/8/layout/hierarchy6"/>
    <dgm:cxn modelId="{42662BCF-5E6D-4536-9BE0-07EB4EAFF9D0}" type="presOf" srcId="{4619D818-6C64-4831-A684-D6ECD0B227AA}" destId="{62DE6E5B-BCA2-44B1-836C-7BB39DC9838F}" srcOrd="0" destOrd="0" presId="urn:microsoft.com/office/officeart/2005/8/layout/hierarchy6"/>
    <dgm:cxn modelId="{8A736AD6-C29C-481C-B66D-A4A2C6769A6D}" srcId="{13278C24-D517-46E3-A80C-544A47DF8FD5}" destId="{301A5D57-AD2D-4B91-B2CB-B9B9EBCE11DE}" srcOrd="1" destOrd="0" parTransId="{C3F2ABE4-1633-4E41-81D3-693AD8EAFDC1}" sibTransId="{A8ABC8AB-8CDB-4633-93DD-A9E629C6EF23}"/>
    <dgm:cxn modelId="{E3E0D9D9-9307-43ED-9F32-A1DC8CBF6E65}" srcId="{9113DB8F-061E-4657-9025-80682929C5A4}" destId="{13278C24-D517-46E3-A80C-544A47DF8FD5}" srcOrd="1" destOrd="0" parTransId="{6B322DE4-CF72-4CE0-853B-1907FE8E4E91}" sibTransId="{318C091E-3AB0-49F5-8924-ABD0C6BDDD14}"/>
    <dgm:cxn modelId="{CBE16FE9-2873-4770-AF0F-852447A3A7E5}" type="presOf" srcId="{01CD5A6D-5886-4D1A-BD8D-DAF97A694EAF}" destId="{CCC33332-F693-40CB-8E4C-5613E0CF1F2E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EEF7E36F-570A-47D2-8C59-C8153FABA303}" type="presParOf" srcId="{16B6CD83-1620-470C-B84E-F0DF09B9B077}" destId="{5B4B4C1C-DDB0-45F3-862A-173218B11B86}" srcOrd="0" destOrd="0" presId="urn:microsoft.com/office/officeart/2005/8/layout/hierarchy6"/>
    <dgm:cxn modelId="{1A9BF544-7E64-46E1-914A-F535BD142809}" type="presParOf" srcId="{16B6CD83-1620-470C-B84E-F0DF09B9B077}" destId="{997E2772-7F52-4E9F-9668-49C2DB8BF758}" srcOrd="1" destOrd="0" presId="urn:microsoft.com/office/officeart/2005/8/layout/hierarchy6"/>
    <dgm:cxn modelId="{7294AA38-B959-4A8B-8A5E-295B9CA746A1}" type="presParOf" srcId="{997E2772-7F52-4E9F-9668-49C2DB8BF758}" destId="{CCC33332-F693-40CB-8E4C-5613E0CF1F2E}" srcOrd="0" destOrd="0" presId="urn:microsoft.com/office/officeart/2005/8/layout/hierarchy6"/>
    <dgm:cxn modelId="{56B6D4D3-345B-469A-9907-CE0222FB5598}" type="presParOf" srcId="{997E2772-7F52-4E9F-9668-49C2DB8BF758}" destId="{0F2FF98E-7CF8-42D7-AB64-1354286C3D16}" srcOrd="1" destOrd="0" presId="urn:microsoft.com/office/officeart/2005/8/layout/hierarchy6"/>
    <dgm:cxn modelId="{EECD5807-82EA-424C-A114-A36B6F666CFA}" type="presParOf" srcId="{16B6CD83-1620-470C-B84E-F0DF09B9B077}" destId="{C3867941-32AC-48B9-908F-0E9F055C7B76}" srcOrd="2" destOrd="0" presId="urn:microsoft.com/office/officeart/2005/8/layout/hierarchy6"/>
    <dgm:cxn modelId="{1C7502A5-4591-4F3A-B6CC-562FDD4706A1}" type="presParOf" srcId="{16B6CD83-1620-470C-B84E-F0DF09B9B077}" destId="{039A052F-9BDD-45D9-A08F-BE580F47A16C}" srcOrd="3" destOrd="0" presId="urn:microsoft.com/office/officeart/2005/8/layout/hierarchy6"/>
    <dgm:cxn modelId="{3631257B-BE3C-47C2-898D-FE537ECE16FD}" type="presParOf" srcId="{039A052F-9BDD-45D9-A08F-BE580F47A16C}" destId="{A1436DF5-CB73-42FE-A6F5-6C546887899F}" srcOrd="0" destOrd="0" presId="urn:microsoft.com/office/officeart/2005/8/layout/hierarchy6"/>
    <dgm:cxn modelId="{A17033DC-CD4C-4DFD-9AB5-EC62DEFAEDA3}" type="presParOf" srcId="{039A052F-9BDD-45D9-A08F-BE580F47A16C}" destId="{64DD61A7-0A19-44BB-8AD9-C59FC7FFD205}" srcOrd="1" destOrd="0" presId="urn:microsoft.com/office/officeart/2005/8/layout/hierarchy6"/>
    <dgm:cxn modelId="{F17DDDBC-E8E7-472E-A474-025A802E091C}" type="presParOf" srcId="{64DD61A7-0A19-44BB-8AD9-C59FC7FFD205}" destId="{CD0801F0-529E-47D8-8130-7E563217D5BF}" srcOrd="0" destOrd="0" presId="urn:microsoft.com/office/officeart/2005/8/layout/hierarchy6"/>
    <dgm:cxn modelId="{D20055A5-414B-41C3-B4B9-FD62288CA3EB}" type="presParOf" srcId="{64DD61A7-0A19-44BB-8AD9-C59FC7FFD205}" destId="{BFD377E8-FA16-45C7-8FA7-13D257079556}" srcOrd="1" destOrd="0" presId="urn:microsoft.com/office/officeart/2005/8/layout/hierarchy6"/>
    <dgm:cxn modelId="{86FE9F4E-7A0B-4D1E-9E51-F2697C31C32B}" type="presParOf" srcId="{BFD377E8-FA16-45C7-8FA7-13D257079556}" destId="{62DE6E5B-BCA2-44B1-836C-7BB39DC9838F}" srcOrd="0" destOrd="0" presId="urn:microsoft.com/office/officeart/2005/8/layout/hierarchy6"/>
    <dgm:cxn modelId="{1C36460C-2F0B-4C96-A28A-6BFB6D26C678}" type="presParOf" srcId="{BFD377E8-FA16-45C7-8FA7-13D257079556}" destId="{3AA48228-9A56-4965-883E-7BE17E06D0C7}" srcOrd="1" destOrd="0" presId="urn:microsoft.com/office/officeart/2005/8/layout/hierarchy6"/>
    <dgm:cxn modelId="{6628E292-364E-493B-8E94-53C8C350656E}" type="presParOf" srcId="{64DD61A7-0A19-44BB-8AD9-C59FC7FFD205}" destId="{0CFAE370-274E-4124-A434-54BE73CE9344}" srcOrd="2" destOrd="0" presId="urn:microsoft.com/office/officeart/2005/8/layout/hierarchy6"/>
    <dgm:cxn modelId="{30CA189A-92C6-4294-89BB-CC9A32811671}" type="presParOf" srcId="{64DD61A7-0A19-44BB-8AD9-C59FC7FFD205}" destId="{67FB8056-F1B2-4C53-BC04-CFF7F473179F}" srcOrd="3" destOrd="0" presId="urn:microsoft.com/office/officeart/2005/8/layout/hierarchy6"/>
    <dgm:cxn modelId="{05650CD2-3909-4B1A-8DAB-6936B300B7A0}" type="presParOf" srcId="{67FB8056-F1B2-4C53-BC04-CFF7F473179F}" destId="{9F6E90ED-07D5-4527-9116-62980B53A816}" srcOrd="0" destOrd="0" presId="urn:microsoft.com/office/officeart/2005/8/layout/hierarchy6"/>
    <dgm:cxn modelId="{81843406-BAAE-4A73-BEB0-A82DBFDE1A14}" type="presParOf" srcId="{67FB8056-F1B2-4C53-BC04-CFF7F473179F}" destId="{5B80099E-7C36-4AC6-A3D6-20F4DE9758C3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1 </a:t>
          </a:r>
          <a:br>
            <a:rPr lang="en-US" altLang="ko-KR" sz="1400">
              <a:solidFill>
                <a:schemeClr val="tx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A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9113DB8F-061E-4657-9025-80682929C5A4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2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1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B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64B6A55F-52BD-495B-9062-55F89442B30C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3</a:t>
          </a:r>
          <a:br>
            <a:rPr lang="en-US" altLang="ko-KR" sz="1400">
              <a:solidFill>
                <a:schemeClr val="tx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C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5C9B1C13-6B3B-46BF-8C85-14CF6E00261C}" type="parTrans" cxnId="{21FE7AC5-169F-44FE-A7E2-687FEF7D3A39}">
      <dgm:prSet/>
      <dgm:spPr/>
      <dgm:t>
        <a:bodyPr/>
        <a:lstStyle/>
        <a:p>
          <a:pPr latinLnBrk="1"/>
          <a:endParaRPr lang="ko-KR" altLang="en-US" sz="1100"/>
        </a:p>
      </dgm:t>
    </dgm:pt>
    <dgm:pt modelId="{76ED0D19-E510-41F6-ADBC-EF896D462AAA}" type="sibTrans" cxnId="{21FE7AC5-169F-44FE-A7E2-687FEF7D3A39}">
      <dgm:prSet/>
      <dgm:spPr/>
      <dgm:t>
        <a:bodyPr/>
        <a:lstStyle/>
        <a:p>
          <a:pPr latinLnBrk="1"/>
          <a:endParaRPr lang="ko-KR" altLang="en-US" sz="1100"/>
        </a:p>
      </dgm:t>
    </dgm:pt>
    <dgm:pt modelId="{1CF4908B-4AA2-40FB-A010-708639DA9067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7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4</a:t>
          </a:r>
          <a:br>
            <a:rPr lang="en-US" altLang="ko-KR" sz="1400">
              <a:solidFill>
                <a:schemeClr val="accent3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G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169961A7-FDAE-498E-86AE-CCFC5D8998BD}" type="parTrans" cxnId="{56D733A4-A91D-457D-A53B-D79925EC0A4A}">
      <dgm:prSet/>
      <dgm:spPr/>
      <dgm:t>
        <a:bodyPr/>
        <a:lstStyle/>
        <a:p>
          <a:pPr latinLnBrk="1"/>
          <a:endParaRPr lang="ko-KR" altLang="en-US" sz="1100"/>
        </a:p>
      </dgm:t>
    </dgm:pt>
    <dgm:pt modelId="{67E29B22-3E4A-4853-B864-2F1CBB3C005D}" type="sibTrans" cxnId="{56D733A4-A91D-457D-A53B-D79925EC0A4A}">
      <dgm:prSet/>
      <dgm:spPr/>
      <dgm:t>
        <a:bodyPr/>
        <a:lstStyle/>
        <a:p>
          <a:pPr latinLnBrk="1"/>
          <a:endParaRPr lang="ko-KR" altLang="en-US" sz="1100"/>
        </a:p>
      </dgm:t>
    </dgm:pt>
    <dgm:pt modelId="{01CD5A6D-5886-4D1A-BD8D-DAF97A694EAF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5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6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E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13278C24-D517-46E3-A80C-544A47DF8FD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6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7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F Process</a:t>
          </a:r>
          <a:endParaRPr lang="ko-KR" altLang="en-US" sz="1100">
            <a:solidFill>
              <a:schemeClr val="tx1"/>
            </a:solidFill>
          </a:endParaRPr>
        </a:p>
      </dgm:t>
    </dgm:pt>
    <dgm:pt modelId="{6B322DE4-CF72-4CE0-853B-1907FE8E4E91}" type="par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318C091E-3AB0-49F5-8924-ABD0C6BDDD14}" type="sib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7500F060-964C-43FE-97C6-2112F135571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8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5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6"/>
              </a:solidFill>
            </a:rPr>
            <a:t>1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H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0E63C75E-3BB9-43D2-AF80-02C272ECA11E}" type="par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10F352D4-86F7-4CC3-AA31-95571F691B4D}" type="sib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1F75D6B3-1736-467B-ADFC-2E035CAB7949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9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6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6"/>
              </a:solidFill>
            </a:rPr>
            <a:t>2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I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6CDEDAEB-224D-4518-92C9-87B172708FE9}" type="par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5AE1E768-3B21-4970-8525-C332CC9DA1E3}" type="sib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F0361E8B-9037-412D-98C8-6C6200F37606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10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7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6"/>
              </a:solidFill>
            </a:rPr>
            <a:t>3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G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6BFB2793-8E47-4116-A996-5A2682D86B5D}" type="par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E7D90D52-C1C8-4454-B9D9-0E979F93D238}" type="sib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2877ECE4-DEA7-4304-AFE2-E98D924080C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4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1</a:t>
          </a:r>
          <a:br>
            <a:rPr lang="en-US" altLang="ko-KR" sz="1400">
              <a:solidFill>
                <a:schemeClr val="accent3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D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6EF05690-C8E8-4406-8444-743C199F56BC}" type="par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01783217-425C-490B-A55A-A07A5A6888C2}" type="sib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3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3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3" presStyleIdx="0" presStyleCnt="4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3" presStyleIdx="0" presStyleCnt="4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3867941-32AC-48B9-908F-0E9F055C7B76}" type="pres">
      <dgm:prSet presAssocID="{6B322DE4-CF72-4CE0-853B-1907FE8E4E91}" presName="Name19" presStyleLbl="parChTrans1D3" presStyleIdx="1" presStyleCnt="4"/>
      <dgm:spPr/>
    </dgm:pt>
    <dgm:pt modelId="{039A052F-9BDD-45D9-A08F-BE580F47A16C}" type="pres">
      <dgm:prSet presAssocID="{13278C24-D517-46E3-A80C-544A47DF8FD5}" presName="Name21" presStyleCnt="0"/>
      <dgm:spPr/>
    </dgm:pt>
    <dgm:pt modelId="{A1436DF5-CB73-42FE-A6F5-6C546887899F}" type="pres">
      <dgm:prSet presAssocID="{13278C24-D517-46E3-A80C-544A47DF8FD5}" presName="level2Shape" presStyleLbl="node3" presStyleIdx="1" presStyleCnt="4" custScaleY="65741"/>
      <dgm:spPr/>
    </dgm:pt>
    <dgm:pt modelId="{64DD61A7-0A19-44BB-8AD9-C59FC7FFD205}" type="pres">
      <dgm:prSet presAssocID="{13278C24-D517-46E3-A80C-544A47DF8FD5}" presName="hierChild3" presStyleCnt="0"/>
      <dgm:spPr/>
    </dgm:pt>
    <dgm:pt modelId="{99D97351-59C9-4CB8-BDF6-CD46BC82C522}" type="pres">
      <dgm:prSet presAssocID="{5C9B1C13-6B3B-46BF-8C85-14CF6E00261C}" presName="Name19" presStyleLbl="parChTrans1D2" presStyleIdx="1" presStyleCnt="3"/>
      <dgm:spPr/>
    </dgm:pt>
    <dgm:pt modelId="{5AFD3F87-DBFD-4FAC-8E45-DDDB2BED1847}" type="pres">
      <dgm:prSet presAssocID="{64B6A55F-52BD-495B-9062-55F89442B30C}" presName="Name21" presStyleCnt="0"/>
      <dgm:spPr/>
    </dgm:pt>
    <dgm:pt modelId="{BF539B6A-C903-4C2F-A130-620A3266925C}" type="pres">
      <dgm:prSet presAssocID="{64B6A55F-52BD-495B-9062-55F89442B30C}" presName="level2Shape" presStyleLbl="node2" presStyleIdx="1" presStyleCnt="3" custScaleY="65741"/>
      <dgm:spPr/>
    </dgm:pt>
    <dgm:pt modelId="{41A0BC4A-1D48-45BF-A855-413CD30C4A41}" type="pres">
      <dgm:prSet presAssocID="{64B6A55F-52BD-495B-9062-55F89442B30C}" presName="hierChild3" presStyleCnt="0"/>
      <dgm:spPr/>
    </dgm:pt>
    <dgm:pt modelId="{19688A33-068A-454C-938D-92D69A8AA5B1}" type="pres">
      <dgm:prSet presAssocID="{6EF05690-C8E8-4406-8444-743C199F56BC}" presName="Name19" presStyleLbl="parChTrans1D2" presStyleIdx="2" presStyleCnt="3"/>
      <dgm:spPr/>
    </dgm:pt>
    <dgm:pt modelId="{3355C564-B189-4C8D-9CE6-4E85BBE3A176}" type="pres">
      <dgm:prSet presAssocID="{2877ECE4-DEA7-4304-AFE2-E98D924080C5}" presName="Name21" presStyleCnt="0"/>
      <dgm:spPr/>
    </dgm:pt>
    <dgm:pt modelId="{046611DC-08B4-43B1-84AC-0889CCDA61E2}" type="pres">
      <dgm:prSet presAssocID="{2877ECE4-DEA7-4304-AFE2-E98D924080C5}" presName="level2Shape" presStyleLbl="node2" presStyleIdx="2" presStyleCnt="3" custScaleY="65741"/>
      <dgm:spPr/>
    </dgm:pt>
    <dgm:pt modelId="{1E907BB7-D058-4187-988A-25898A1EA34B}" type="pres">
      <dgm:prSet presAssocID="{2877ECE4-DEA7-4304-AFE2-E98D924080C5}" presName="hierChild3" presStyleCnt="0"/>
      <dgm:spPr/>
    </dgm:pt>
    <dgm:pt modelId="{8DB10EF7-05A9-44FB-9D46-D10C0595D143}" type="pres">
      <dgm:prSet presAssocID="{169961A7-FDAE-498E-86AE-CCFC5D8998BD}" presName="Name19" presStyleLbl="parChTrans1D3" presStyleIdx="2" presStyleCnt="4"/>
      <dgm:spPr/>
    </dgm:pt>
    <dgm:pt modelId="{16EC0542-1F64-420B-8AB4-8DB1D2AFEE7D}" type="pres">
      <dgm:prSet presAssocID="{1CF4908B-4AA2-40FB-A010-708639DA9067}" presName="Name21" presStyleCnt="0"/>
      <dgm:spPr/>
    </dgm:pt>
    <dgm:pt modelId="{ABF569CF-E017-4990-BADD-D0A086B02235}" type="pres">
      <dgm:prSet presAssocID="{1CF4908B-4AA2-40FB-A010-708639DA9067}" presName="level2Shape" presStyleLbl="node3" presStyleIdx="2" presStyleCnt="4" custScaleY="65741"/>
      <dgm:spPr/>
    </dgm:pt>
    <dgm:pt modelId="{744C002C-18C1-45C7-A686-F5D8D894D5D2}" type="pres">
      <dgm:prSet presAssocID="{1CF4908B-4AA2-40FB-A010-708639DA9067}" presName="hierChild3" presStyleCnt="0"/>
      <dgm:spPr/>
    </dgm:pt>
    <dgm:pt modelId="{7BA87A94-5498-40B1-89C8-3A76AF8C9E86}" type="pres">
      <dgm:prSet presAssocID="{0E63C75E-3BB9-43D2-AF80-02C272ECA11E}" presName="Name19" presStyleLbl="parChTrans1D3" presStyleIdx="3" presStyleCnt="4"/>
      <dgm:spPr/>
    </dgm:pt>
    <dgm:pt modelId="{ABDC8F87-418B-4D07-9CE2-016DC05FF7F9}" type="pres">
      <dgm:prSet presAssocID="{7500F060-964C-43FE-97C6-2112F1355715}" presName="Name21" presStyleCnt="0"/>
      <dgm:spPr/>
    </dgm:pt>
    <dgm:pt modelId="{1CD8FA4B-4AF8-44D8-9240-F85A4010455D}" type="pres">
      <dgm:prSet presAssocID="{7500F060-964C-43FE-97C6-2112F1355715}" presName="level2Shape" presStyleLbl="node3" presStyleIdx="3" presStyleCnt="4" custScaleY="65741"/>
      <dgm:spPr/>
    </dgm:pt>
    <dgm:pt modelId="{1F5F66E4-5DBF-42F2-94B6-10300BBA0E26}" type="pres">
      <dgm:prSet presAssocID="{7500F060-964C-43FE-97C6-2112F1355715}" presName="hierChild3" presStyleCnt="0"/>
      <dgm:spPr/>
    </dgm:pt>
    <dgm:pt modelId="{C147F960-799E-4D3E-8972-51704177D7BB}" type="pres">
      <dgm:prSet presAssocID="{6CDEDAEB-224D-4518-92C9-87B172708FE9}" presName="Name19" presStyleLbl="parChTrans1D4" presStyleIdx="0" presStyleCnt="2"/>
      <dgm:spPr/>
    </dgm:pt>
    <dgm:pt modelId="{45A544C8-857C-49CD-8BDF-4A0BC5883003}" type="pres">
      <dgm:prSet presAssocID="{1F75D6B3-1736-467B-ADFC-2E035CAB7949}" presName="Name21" presStyleCnt="0"/>
      <dgm:spPr/>
    </dgm:pt>
    <dgm:pt modelId="{9167913F-7EA4-4520-9EA9-29C5E77223E8}" type="pres">
      <dgm:prSet presAssocID="{1F75D6B3-1736-467B-ADFC-2E035CAB7949}" presName="level2Shape" presStyleLbl="node4" presStyleIdx="0" presStyleCnt="2" custScaleY="65741"/>
      <dgm:spPr/>
    </dgm:pt>
    <dgm:pt modelId="{D534A1E5-566C-4464-B665-B1338CAED943}" type="pres">
      <dgm:prSet presAssocID="{1F75D6B3-1736-467B-ADFC-2E035CAB7949}" presName="hierChild3" presStyleCnt="0"/>
      <dgm:spPr/>
    </dgm:pt>
    <dgm:pt modelId="{D7B50342-A8DB-4E3B-BA5E-25FBE522F6C5}" type="pres">
      <dgm:prSet presAssocID="{6BFB2793-8E47-4116-A996-5A2682D86B5D}" presName="Name19" presStyleLbl="parChTrans1D4" presStyleIdx="1" presStyleCnt="2"/>
      <dgm:spPr/>
    </dgm:pt>
    <dgm:pt modelId="{E287ABC9-54DD-41FD-849D-24CD6E680638}" type="pres">
      <dgm:prSet presAssocID="{F0361E8B-9037-412D-98C8-6C6200F37606}" presName="Name21" presStyleCnt="0"/>
      <dgm:spPr/>
    </dgm:pt>
    <dgm:pt modelId="{09321B55-5C54-4395-A776-7C56F08B0444}" type="pres">
      <dgm:prSet presAssocID="{F0361E8B-9037-412D-98C8-6C6200F37606}" presName="level2Shape" presStyleLbl="node4" presStyleIdx="1" presStyleCnt="2" custScaleY="65741"/>
      <dgm:spPr/>
    </dgm:pt>
    <dgm:pt modelId="{6819307C-79EF-4903-A2BD-69C8803F0AB3}" type="pres">
      <dgm:prSet presAssocID="{F0361E8B-9037-412D-98C8-6C6200F37606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80EC6602-AEB1-46C3-A77F-0FE0F3638958}" srcId="{2877ECE4-DEA7-4304-AFE2-E98D924080C5}" destId="{7500F060-964C-43FE-97C6-2112F1355715}" srcOrd="1" destOrd="0" parTransId="{0E63C75E-3BB9-43D2-AF80-02C272ECA11E}" sibTransId="{10F352D4-86F7-4CC3-AA31-95571F691B4D}"/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8D0A920C-BF0C-49A9-A146-99CE872CB607}" type="presOf" srcId="{F0361E8B-9037-412D-98C8-6C6200F37606}" destId="{09321B55-5C54-4395-A776-7C56F08B0444}" srcOrd="0" destOrd="0" presId="urn:microsoft.com/office/officeart/2005/8/layout/hierarchy6"/>
    <dgm:cxn modelId="{804AEB11-FDB4-406B-91ED-0CBCE09E8517}" type="presOf" srcId="{6B322DE4-CF72-4CE0-853B-1907FE8E4E91}" destId="{C3867941-32AC-48B9-908F-0E9F055C7B76}" srcOrd="0" destOrd="0" presId="urn:microsoft.com/office/officeart/2005/8/layout/hierarchy6"/>
    <dgm:cxn modelId="{565AAA24-2FB1-4473-9FB7-DEE2045EA266}" type="presOf" srcId="{6EF05690-C8E8-4406-8444-743C199F56BC}" destId="{19688A33-068A-454C-938D-92D69A8AA5B1}" srcOrd="0" destOrd="0" presId="urn:microsoft.com/office/officeart/2005/8/layout/hierarchy6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1AA82E2B-4AE4-4F01-AECC-2ADB49170F1C}" type="presOf" srcId="{5C9B1C13-6B3B-46BF-8C85-14CF6E00261C}" destId="{99D97351-59C9-4CB8-BDF6-CD46BC82C522}" srcOrd="0" destOrd="0" presId="urn:microsoft.com/office/officeart/2005/8/layout/hierarchy6"/>
    <dgm:cxn modelId="{C45C9C3B-827E-4D52-8197-85DE6D721429}" srcId="{7500F060-964C-43FE-97C6-2112F1355715}" destId="{F0361E8B-9037-412D-98C8-6C6200F37606}" srcOrd="1" destOrd="0" parTransId="{6BFB2793-8E47-4116-A996-5A2682D86B5D}" sibTransId="{E7D90D52-C1C8-4454-B9D9-0E979F93D238}"/>
    <dgm:cxn modelId="{F4D1A464-2C12-4E1C-B133-EE55442643D6}" type="presOf" srcId="{64B6A55F-52BD-495B-9062-55F89442B30C}" destId="{BF539B6A-C903-4C2F-A130-620A3266925C}" srcOrd="0" destOrd="0" presId="urn:microsoft.com/office/officeart/2005/8/layout/hierarchy6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05847066-2C4A-4E01-9D96-C11EC40C8149}" type="presOf" srcId="{142E2EE6-8AD2-4AB9-841B-B1826D46351A}" destId="{5B4B4C1C-DDB0-45F3-862A-173218B11B86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2F85EC73-FD2C-4A0A-86AE-0A61A238778F}" type="presOf" srcId="{6BFB2793-8E47-4116-A996-5A2682D86B5D}" destId="{D7B50342-A8DB-4E3B-BA5E-25FBE522F6C5}" srcOrd="0" destOrd="0" presId="urn:microsoft.com/office/officeart/2005/8/layout/hierarchy6"/>
    <dgm:cxn modelId="{741C8258-6E0D-4528-8463-504C464C6D5F}" type="presOf" srcId="{13278C24-D517-46E3-A80C-544A47DF8FD5}" destId="{A1436DF5-CB73-42FE-A6F5-6C546887899F}" srcOrd="0" destOrd="0" presId="urn:microsoft.com/office/officeart/2005/8/layout/hierarchy6"/>
    <dgm:cxn modelId="{E1612E5A-1572-4EA3-B160-23EC8B85AF1D}" srcId="{7500F060-964C-43FE-97C6-2112F1355715}" destId="{1F75D6B3-1736-467B-ADFC-2E035CAB7949}" srcOrd="0" destOrd="0" parTransId="{6CDEDAEB-224D-4518-92C9-87B172708FE9}" sibTransId="{5AE1E768-3B21-4970-8525-C332CC9DA1E3}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1A76A47C-753D-49EC-8663-B133A9D971E2}" type="presOf" srcId="{7500F060-964C-43FE-97C6-2112F1355715}" destId="{1CD8FA4B-4AF8-44D8-9240-F85A4010455D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1B299781-EA0E-4A0B-A6B2-CB10D3C323E7}" type="presOf" srcId="{6CDEDAEB-224D-4518-92C9-87B172708FE9}" destId="{C147F960-799E-4D3E-8972-51704177D7BB}" srcOrd="0" destOrd="0" presId="urn:microsoft.com/office/officeart/2005/8/layout/hierarchy6"/>
    <dgm:cxn modelId="{2751E091-8AF7-4FC8-A98C-2E02E5980D3B}" type="presOf" srcId="{2877ECE4-DEA7-4304-AFE2-E98D924080C5}" destId="{046611DC-08B4-43B1-84AC-0889CCDA61E2}" srcOrd="0" destOrd="0" presId="urn:microsoft.com/office/officeart/2005/8/layout/hierarchy6"/>
    <dgm:cxn modelId="{5EB54192-8024-4357-BFAF-569016BDFF4B}" srcId="{9113DB8F-061E-4657-9025-80682929C5A4}" destId="{01CD5A6D-5886-4D1A-BD8D-DAF97A694EAF}" srcOrd="0" destOrd="0" parTransId="{142E2EE6-8AD2-4AB9-841B-B1826D46351A}" sibTransId="{8BACB6AC-502C-45BD-B6F0-2E4BAC022EC3}"/>
    <dgm:cxn modelId="{ACAFFF9D-7D85-4F11-BAF2-53B5833DF605}" type="presOf" srcId="{169961A7-FDAE-498E-86AE-CCFC5D8998BD}" destId="{8DB10EF7-05A9-44FB-9D46-D10C0595D143}" srcOrd="0" destOrd="0" presId="urn:microsoft.com/office/officeart/2005/8/layout/hierarchy6"/>
    <dgm:cxn modelId="{56D733A4-A91D-457D-A53B-D79925EC0A4A}" srcId="{2877ECE4-DEA7-4304-AFE2-E98D924080C5}" destId="{1CF4908B-4AA2-40FB-A010-708639DA9067}" srcOrd="0" destOrd="0" parTransId="{169961A7-FDAE-498E-86AE-CCFC5D8998BD}" sibTransId="{67E29B22-3E4A-4853-B864-2F1CBB3C005D}"/>
    <dgm:cxn modelId="{5DD272AD-E66E-4B24-B3D2-5D46D885B5DA}" srcId="{816DDED8-0159-4FBD-80E5-7DEE6513FC4E}" destId="{2877ECE4-DEA7-4304-AFE2-E98D924080C5}" srcOrd="2" destOrd="0" parTransId="{6EF05690-C8E8-4406-8444-743C199F56BC}" sibTransId="{01783217-425C-490B-A55A-A07A5A6888C2}"/>
    <dgm:cxn modelId="{F56F82B7-589E-4005-859E-96F89D321272}" type="presOf" srcId="{1F75D6B3-1736-467B-ADFC-2E035CAB7949}" destId="{9167913F-7EA4-4520-9EA9-29C5E77223E8}" srcOrd="0" destOrd="0" presId="urn:microsoft.com/office/officeart/2005/8/layout/hierarchy6"/>
    <dgm:cxn modelId="{21FE7AC5-169F-44FE-A7E2-687FEF7D3A39}" srcId="{816DDED8-0159-4FBD-80E5-7DEE6513FC4E}" destId="{64B6A55F-52BD-495B-9062-55F89442B30C}" srcOrd="1" destOrd="0" parTransId="{5C9B1C13-6B3B-46BF-8C85-14CF6E00261C}" sibTransId="{76ED0D19-E510-41F6-ADBC-EF896D462AAA}"/>
    <dgm:cxn modelId="{DAF1D5CD-3C1A-4103-9D0B-32A1080D783E}" type="presOf" srcId="{1CF4908B-4AA2-40FB-A010-708639DA9067}" destId="{ABF569CF-E017-4990-BADD-D0A086B02235}" srcOrd="0" destOrd="0" presId="urn:microsoft.com/office/officeart/2005/8/layout/hierarchy6"/>
    <dgm:cxn modelId="{E3E0D9D9-9307-43ED-9F32-A1DC8CBF6E65}" srcId="{9113DB8F-061E-4657-9025-80682929C5A4}" destId="{13278C24-D517-46E3-A80C-544A47DF8FD5}" srcOrd="1" destOrd="0" parTransId="{6B322DE4-CF72-4CE0-853B-1907FE8E4E91}" sibTransId="{318C091E-3AB0-49F5-8924-ABD0C6BDDD14}"/>
    <dgm:cxn modelId="{1516AADE-BE35-4A11-B9D2-AD1DB5003FD1}" type="presOf" srcId="{0E63C75E-3BB9-43D2-AF80-02C272ECA11E}" destId="{7BA87A94-5498-40B1-89C8-3A76AF8C9E86}" srcOrd="0" destOrd="0" presId="urn:microsoft.com/office/officeart/2005/8/layout/hierarchy6"/>
    <dgm:cxn modelId="{CBE16FE9-2873-4770-AF0F-852447A3A7E5}" type="presOf" srcId="{01CD5A6D-5886-4D1A-BD8D-DAF97A694EAF}" destId="{CCC33332-F693-40CB-8E4C-5613E0CF1F2E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EEF7E36F-570A-47D2-8C59-C8153FABA303}" type="presParOf" srcId="{16B6CD83-1620-470C-B84E-F0DF09B9B077}" destId="{5B4B4C1C-DDB0-45F3-862A-173218B11B86}" srcOrd="0" destOrd="0" presId="urn:microsoft.com/office/officeart/2005/8/layout/hierarchy6"/>
    <dgm:cxn modelId="{1A9BF544-7E64-46E1-914A-F535BD142809}" type="presParOf" srcId="{16B6CD83-1620-470C-B84E-F0DF09B9B077}" destId="{997E2772-7F52-4E9F-9668-49C2DB8BF758}" srcOrd="1" destOrd="0" presId="urn:microsoft.com/office/officeart/2005/8/layout/hierarchy6"/>
    <dgm:cxn modelId="{7294AA38-B959-4A8B-8A5E-295B9CA746A1}" type="presParOf" srcId="{997E2772-7F52-4E9F-9668-49C2DB8BF758}" destId="{CCC33332-F693-40CB-8E4C-5613E0CF1F2E}" srcOrd="0" destOrd="0" presId="urn:microsoft.com/office/officeart/2005/8/layout/hierarchy6"/>
    <dgm:cxn modelId="{56B6D4D3-345B-469A-9907-CE0222FB5598}" type="presParOf" srcId="{997E2772-7F52-4E9F-9668-49C2DB8BF758}" destId="{0F2FF98E-7CF8-42D7-AB64-1354286C3D16}" srcOrd="1" destOrd="0" presId="urn:microsoft.com/office/officeart/2005/8/layout/hierarchy6"/>
    <dgm:cxn modelId="{EECD5807-82EA-424C-A114-A36B6F666CFA}" type="presParOf" srcId="{16B6CD83-1620-470C-B84E-F0DF09B9B077}" destId="{C3867941-32AC-48B9-908F-0E9F055C7B76}" srcOrd="2" destOrd="0" presId="urn:microsoft.com/office/officeart/2005/8/layout/hierarchy6"/>
    <dgm:cxn modelId="{1C7502A5-4591-4F3A-B6CC-562FDD4706A1}" type="presParOf" srcId="{16B6CD83-1620-470C-B84E-F0DF09B9B077}" destId="{039A052F-9BDD-45D9-A08F-BE580F47A16C}" srcOrd="3" destOrd="0" presId="urn:microsoft.com/office/officeart/2005/8/layout/hierarchy6"/>
    <dgm:cxn modelId="{3631257B-BE3C-47C2-898D-FE537ECE16FD}" type="presParOf" srcId="{039A052F-9BDD-45D9-A08F-BE580F47A16C}" destId="{A1436DF5-CB73-42FE-A6F5-6C546887899F}" srcOrd="0" destOrd="0" presId="urn:microsoft.com/office/officeart/2005/8/layout/hierarchy6"/>
    <dgm:cxn modelId="{A17033DC-CD4C-4DFD-9AB5-EC62DEFAEDA3}" type="presParOf" srcId="{039A052F-9BDD-45D9-A08F-BE580F47A16C}" destId="{64DD61A7-0A19-44BB-8AD9-C59FC7FFD205}" srcOrd="1" destOrd="0" presId="urn:microsoft.com/office/officeart/2005/8/layout/hierarchy6"/>
    <dgm:cxn modelId="{14D5B02B-2C26-43F6-95C8-DEDD8C5106D5}" type="presParOf" srcId="{FCB945E5-5DBC-4D20-ADFA-2D11232B10BA}" destId="{99D97351-59C9-4CB8-BDF6-CD46BC82C522}" srcOrd="2" destOrd="0" presId="urn:microsoft.com/office/officeart/2005/8/layout/hierarchy6"/>
    <dgm:cxn modelId="{A0331E3E-BE27-44AB-A011-9B5EF9860052}" type="presParOf" srcId="{FCB945E5-5DBC-4D20-ADFA-2D11232B10BA}" destId="{5AFD3F87-DBFD-4FAC-8E45-DDDB2BED1847}" srcOrd="3" destOrd="0" presId="urn:microsoft.com/office/officeart/2005/8/layout/hierarchy6"/>
    <dgm:cxn modelId="{BA31ADF7-4402-45AF-AFD0-8C0644AF1DD7}" type="presParOf" srcId="{5AFD3F87-DBFD-4FAC-8E45-DDDB2BED1847}" destId="{BF539B6A-C903-4C2F-A130-620A3266925C}" srcOrd="0" destOrd="0" presId="urn:microsoft.com/office/officeart/2005/8/layout/hierarchy6"/>
    <dgm:cxn modelId="{A0F97BAA-82D4-4292-A7D8-A63918930897}" type="presParOf" srcId="{5AFD3F87-DBFD-4FAC-8E45-DDDB2BED1847}" destId="{41A0BC4A-1D48-45BF-A855-413CD30C4A41}" srcOrd="1" destOrd="0" presId="urn:microsoft.com/office/officeart/2005/8/layout/hierarchy6"/>
    <dgm:cxn modelId="{50724D2F-228E-4BE1-88FB-E4E1A394A732}" type="presParOf" srcId="{FCB945E5-5DBC-4D20-ADFA-2D11232B10BA}" destId="{19688A33-068A-454C-938D-92D69A8AA5B1}" srcOrd="4" destOrd="0" presId="urn:microsoft.com/office/officeart/2005/8/layout/hierarchy6"/>
    <dgm:cxn modelId="{9C62C91A-D88F-42D3-B6E3-0B4AD07BB075}" type="presParOf" srcId="{FCB945E5-5DBC-4D20-ADFA-2D11232B10BA}" destId="{3355C564-B189-4C8D-9CE6-4E85BBE3A176}" srcOrd="5" destOrd="0" presId="urn:microsoft.com/office/officeart/2005/8/layout/hierarchy6"/>
    <dgm:cxn modelId="{C90ACBC9-EE34-4F84-8B65-A6F99A2940C8}" type="presParOf" srcId="{3355C564-B189-4C8D-9CE6-4E85BBE3A176}" destId="{046611DC-08B4-43B1-84AC-0889CCDA61E2}" srcOrd="0" destOrd="0" presId="urn:microsoft.com/office/officeart/2005/8/layout/hierarchy6"/>
    <dgm:cxn modelId="{09757D06-7E92-4DA2-99CB-97CE589F6A05}" type="presParOf" srcId="{3355C564-B189-4C8D-9CE6-4E85BBE3A176}" destId="{1E907BB7-D058-4187-988A-25898A1EA34B}" srcOrd="1" destOrd="0" presId="urn:microsoft.com/office/officeart/2005/8/layout/hierarchy6"/>
    <dgm:cxn modelId="{9958CE96-4989-4893-9E9E-5521C06F389E}" type="presParOf" srcId="{1E907BB7-D058-4187-988A-25898A1EA34B}" destId="{8DB10EF7-05A9-44FB-9D46-D10C0595D143}" srcOrd="0" destOrd="0" presId="urn:microsoft.com/office/officeart/2005/8/layout/hierarchy6"/>
    <dgm:cxn modelId="{BF16934C-23C6-4C6F-B5F9-4A567CAE83B3}" type="presParOf" srcId="{1E907BB7-D058-4187-988A-25898A1EA34B}" destId="{16EC0542-1F64-420B-8AB4-8DB1D2AFEE7D}" srcOrd="1" destOrd="0" presId="urn:microsoft.com/office/officeart/2005/8/layout/hierarchy6"/>
    <dgm:cxn modelId="{D274564D-6665-4B5A-88E8-3946C3CA3353}" type="presParOf" srcId="{16EC0542-1F64-420B-8AB4-8DB1D2AFEE7D}" destId="{ABF569CF-E017-4990-BADD-D0A086B02235}" srcOrd="0" destOrd="0" presId="urn:microsoft.com/office/officeart/2005/8/layout/hierarchy6"/>
    <dgm:cxn modelId="{D03DF32E-39EA-4009-9A19-1F8EEBB81AD6}" type="presParOf" srcId="{16EC0542-1F64-420B-8AB4-8DB1D2AFEE7D}" destId="{744C002C-18C1-45C7-A686-F5D8D894D5D2}" srcOrd="1" destOrd="0" presId="urn:microsoft.com/office/officeart/2005/8/layout/hierarchy6"/>
    <dgm:cxn modelId="{51968B0A-1BB4-4B84-A4F4-B4929F0FE7ED}" type="presParOf" srcId="{1E907BB7-D058-4187-988A-25898A1EA34B}" destId="{7BA87A94-5498-40B1-89C8-3A76AF8C9E86}" srcOrd="2" destOrd="0" presId="urn:microsoft.com/office/officeart/2005/8/layout/hierarchy6"/>
    <dgm:cxn modelId="{C0796CF6-18E9-4F5A-BFDD-5828E39884EE}" type="presParOf" srcId="{1E907BB7-D058-4187-988A-25898A1EA34B}" destId="{ABDC8F87-418B-4D07-9CE2-016DC05FF7F9}" srcOrd="3" destOrd="0" presId="urn:microsoft.com/office/officeart/2005/8/layout/hierarchy6"/>
    <dgm:cxn modelId="{05AEBE33-A3B6-45DF-AC4D-13EA842776F6}" type="presParOf" srcId="{ABDC8F87-418B-4D07-9CE2-016DC05FF7F9}" destId="{1CD8FA4B-4AF8-44D8-9240-F85A4010455D}" srcOrd="0" destOrd="0" presId="urn:microsoft.com/office/officeart/2005/8/layout/hierarchy6"/>
    <dgm:cxn modelId="{47277586-88ED-42AE-9D9F-E843A7795F25}" type="presParOf" srcId="{ABDC8F87-418B-4D07-9CE2-016DC05FF7F9}" destId="{1F5F66E4-5DBF-42F2-94B6-10300BBA0E26}" srcOrd="1" destOrd="0" presId="urn:microsoft.com/office/officeart/2005/8/layout/hierarchy6"/>
    <dgm:cxn modelId="{10C0862F-0A4D-4948-885C-A3F14606D726}" type="presParOf" srcId="{1F5F66E4-5DBF-42F2-94B6-10300BBA0E26}" destId="{C147F960-799E-4D3E-8972-51704177D7BB}" srcOrd="0" destOrd="0" presId="urn:microsoft.com/office/officeart/2005/8/layout/hierarchy6"/>
    <dgm:cxn modelId="{4E019611-D8EF-4132-B38B-D1D88DD510DF}" type="presParOf" srcId="{1F5F66E4-5DBF-42F2-94B6-10300BBA0E26}" destId="{45A544C8-857C-49CD-8BDF-4A0BC5883003}" srcOrd="1" destOrd="0" presId="urn:microsoft.com/office/officeart/2005/8/layout/hierarchy6"/>
    <dgm:cxn modelId="{FFD54257-0BA4-458B-BCC6-CA428DEE324A}" type="presParOf" srcId="{45A544C8-857C-49CD-8BDF-4A0BC5883003}" destId="{9167913F-7EA4-4520-9EA9-29C5E77223E8}" srcOrd="0" destOrd="0" presId="urn:microsoft.com/office/officeart/2005/8/layout/hierarchy6"/>
    <dgm:cxn modelId="{0173E3F8-0239-44DF-97B2-4164D71B9098}" type="presParOf" srcId="{45A544C8-857C-49CD-8BDF-4A0BC5883003}" destId="{D534A1E5-566C-4464-B665-B1338CAED943}" srcOrd="1" destOrd="0" presId="urn:microsoft.com/office/officeart/2005/8/layout/hierarchy6"/>
    <dgm:cxn modelId="{02C31DB9-4290-4E03-A1D9-090111D84937}" type="presParOf" srcId="{1F5F66E4-5DBF-42F2-94B6-10300BBA0E26}" destId="{D7B50342-A8DB-4E3B-BA5E-25FBE522F6C5}" srcOrd="2" destOrd="0" presId="urn:microsoft.com/office/officeart/2005/8/layout/hierarchy6"/>
    <dgm:cxn modelId="{C815D8E3-76E7-4B6E-9C09-4580A04A96BA}" type="presParOf" srcId="{1F5F66E4-5DBF-42F2-94B6-10300BBA0E26}" destId="{E287ABC9-54DD-41FD-849D-24CD6E680638}" srcOrd="3" destOrd="0" presId="urn:microsoft.com/office/officeart/2005/8/layout/hierarchy6"/>
    <dgm:cxn modelId="{63140D3F-5A49-4E52-9249-BEACF59C7D0D}" type="presParOf" srcId="{E287ABC9-54DD-41FD-849D-24CD6E680638}" destId="{09321B55-5C54-4395-A776-7C56F08B0444}" srcOrd="0" destOrd="0" presId="urn:microsoft.com/office/officeart/2005/8/layout/hierarchy6"/>
    <dgm:cxn modelId="{C3064AB5-577F-4DC6-BC3F-1F3F66D8894C}" type="presParOf" srcId="{E287ABC9-54DD-41FD-849D-24CD6E680638}" destId="{6819307C-79EF-4903-A2BD-69C8803F0AB3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>
        <a:ln>
          <a:solidFill>
            <a:schemeClr val="tx2"/>
          </a:solidFill>
        </a:ln>
      </dgm:spPr>
      <dgm:t>
        <a:bodyPr/>
        <a:lstStyle/>
        <a:p>
          <a:pPr latinLnBrk="1"/>
          <a:r>
            <a:rPr lang="en-US" altLang="ko-KR" sz="1200">
              <a:solidFill>
                <a:schemeClr val="tx2"/>
              </a:solidFill>
            </a:rPr>
            <a:t>A Namespace</a:t>
          </a:r>
          <a:endParaRPr lang="ko-KR" altLang="en-US" sz="1200">
            <a:solidFill>
              <a:schemeClr val="tx2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05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050"/>
        </a:p>
      </dgm:t>
    </dgm:pt>
    <dgm:pt modelId="{9113DB8F-061E-4657-9025-80682929C5A4}">
      <dgm:prSet phldrT="[텍스트]" custT="1"/>
      <dgm:spPr>
        <a:ln>
          <a:solidFill>
            <a:schemeClr val="accent2"/>
          </a:solidFill>
        </a:ln>
      </dgm:spPr>
      <dgm:t>
        <a:bodyPr/>
        <a:lstStyle/>
        <a:p>
          <a:pPr latinLnBrk="1"/>
          <a:r>
            <a:rPr lang="en-US" altLang="ko-KR" sz="1200">
              <a:solidFill>
                <a:schemeClr val="accent2"/>
              </a:solidFill>
            </a:rPr>
            <a:t>B Namespace</a:t>
          </a:r>
          <a:endParaRPr lang="ko-KR" altLang="en-US" sz="1200">
            <a:solidFill>
              <a:schemeClr val="accent2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05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050"/>
        </a:p>
      </dgm:t>
    </dgm:pt>
    <dgm:pt modelId="{01CD5A6D-5886-4D1A-BD8D-DAF97A694EAF}">
      <dgm:prSet phldrT="[텍스트]" custT="1"/>
      <dgm:spPr>
        <a:ln>
          <a:solidFill>
            <a:schemeClr val="accent3"/>
          </a:solidFill>
        </a:ln>
      </dgm:spPr>
      <dgm:t>
        <a:bodyPr/>
        <a:lstStyle/>
        <a:p>
          <a:pPr latinLnBrk="1"/>
          <a:r>
            <a:rPr lang="en-US" altLang="ko-KR" sz="1200">
              <a:solidFill>
                <a:schemeClr val="accent3"/>
              </a:solidFill>
            </a:rPr>
            <a:t>C Namespace</a:t>
          </a:r>
          <a:endParaRPr lang="ko-KR" altLang="en-US" sz="1200">
            <a:solidFill>
              <a:schemeClr val="accent3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05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050"/>
        </a:p>
      </dgm:t>
    </dgm:pt>
    <dgm:pt modelId="{13278C24-D517-46E3-A80C-544A47DF8FD5}">
      <dgm:prSet phldrT="[텍스트]" custT="1"/>
      <dgm:spPr>
        <a:ln>
          <a:solidFill>
            <a:schemeClr val="accent6"/>
          </a:solidFill>
        </a:ln>
      </dgm:spPr>
      <dgm:t>
        <a:bodyPr/>
        <a:lstStyle/>
        <a:p>
          <a:pPr latinLnBrk="1"/>
          <a:r>
            <a:rPr lang="en-US" altLang="ko-KR" sz="1200">
              <a:solidFill>
                <a:schemeClr val="accent6"/>
              </a:solidFill>
            </a:rPr>
            <a:t>D Namespace</a:t>
          </a:r>
          <a:endParaRPr lang="ko-KR" altLang="en-US" sz="1200">
            <a:solidFill>
              <a:schemeClr val="accent6"/>
            </a:solidFill>
          </a:endParaRPr>
        </a:p>
      </dgm:t>
    </dgm:pt>
    <dgm:pt modelId="{6B322DE4-CF72-4CE0-853B-1907FE8E4E91}" type="parTrans" cxnId="{E3E0D9D9-9307-43ED-9F32-A1DC8CBF6E65}">
      <dgm:prSet/>
      <dgm:spPr/>
      <dgm:t>
        <a:bodyPr/>
        <a:lstStyle/>
        <a:p>
          <a:pPr latinLnBrk="1"/>
          <a:endParaRPr lang="ko-KR" altLang="en-US" sz="1050"/>
        </a:p>
      </dgm:t>
    </dgm:pt>
    <dgm:pt modelId="{318C091E-3AB0-49F5-8924-ABD0C6BDDD14}" type="sibTrans" cxnId="{E3E0D9D9-9307-43ED-9F32-A1DC8CBF6E65}">
      <dgm:prSet/>
      <dgm:spPr/>
      <dgm:t>
        <a:bodyPr/>
        <a:lstStyle/>
        <a:p>
          <a:pPr latinLnBrk="1"/>
          <a:endParaRPr lang="ko-KR" altLang="en-US" sz="1050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2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2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2" presStyleIdx="1" presStyleCnt="2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2" presStyleIdx="1" presStyleCnt="2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3867941-32AC-48B9-908F-0E9F055C7B76}" type="pres">
      <dgm:prSet presAssocID="{6B322DE4-CF72-4CE0-853B-1907FE8E4E91}" presName="Name19" presStyleLbl="parChTrans1D3" presStyleIdx="0" presStyleCnt="1"/>
      <dgm:spPr/>
    </dgm:pt>
    <dgm:pt modelId="{039A052F-9BDD-45D9-A08F-BE580F47A16C}" type="pres">
      <dgm:prSet presAssocID="{13278C24-D517-46E3-A80C-544A47DF8FD5}" presName="Name21" presStyleCnt="0"/>
      <dgm:spPr/>
    </dgm:pt>
    <dgm:pt modelId="{A1436DF5-CB73-42FE-A6F5-6C546887899F}" type="pres">
      <dgm:prSet presAssocID="{13278C24-D517-46E3-A80C-544A47DF8FD5}" presName="level2Shape" presStyleLbl="node3" presStyleIdx="0" presStyleCnt="1" custScaleY="65741"/>
      <dgm:spPr/>
    </dgm:pt>
    <dgm:pt modelId="{64DD61A7-0A19-44BB-8AD9-C59FC7FFD205}" type="pres">
      <dgm:prSet presAssocID="{13278C24-D517-46E3-A80C-544A47DF8FD5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D8E63129-B17C-4CCA-A23D-4F91E80F3E3D}" type="presOf" srcId="{01CD5A6D-5886-4D1A-BD8D-DAF97A694EAF}" destId="{CCC33332-F693-40CB-8E4C-5613E0CF1F2E}" srcOrd="0" destOrd="0" presId="urn:microsoft.com/office/officeart/2005/8/layout/hierarchy6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63367653-2036-4A42-8775-EBC4F48325E9}" type="presOf" srcId="{142E2EE6-8AD2-4AB9-841B-B1826D46351A}" destId="{5B4B4C1C-DDB0-45F3-862A-173218B11B86}" srcOrd="0" destOrd="0" presId="urn:microsoft.com/office/officeart/2005/8/layout/hierarchy6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5EB54192-8024-4357-BFAF-569016BDFF4B}" srcId="{816DDED8-0159-4FBD-80E5-7DEE6513FC4E}" destId="{01CD5A6D-5886-4D1A-BD8D-DAF97A694EAF}" srcOrd="1" destOrd="0" parTransId="{142E2EE6-8AD2-4AB9-841B-B1826D46351A}" sibTransId="{8BACB6AC-502C-45BD-B6F0-2E4BAC022EC3}"/>
    <dgm:cxn modelId="{2D4F38AB-CA73-44B3-95DB-48901E471A51}" type="presOf" srcId="{13278C24-D517-46E3-A80C-544A47DF8FD5}" destId="{A1436DF5-CB73-42FE-A6F5-6C546887899F}" srcOrd="0" destOrd="0" presId="urn:microsoft.com/office/officeart/2005/8/layout/hierarchy6"/>
    <dgm:cxn modelId="{E3E0D9D9-9307-43ED-9F32-A1DC8CBF6E65}" srcId="{01CD5A6D-5886-4D1A-BD8D-DAF97A694EAF}" destId="{13278C24-D517-46E3-A80C-544A47DF8FD5}" srcOrd="0" destOrd="0" parTransId="{6B322DE4-CF72-4CE0-853B-1907FE8E4E91}" sibTransId="{318C091E-3AB0-49F5-8924-ABD0C6BDDD14}"/>
    <dgm:cxn modelId="{8E2F1CDA-5E89-407D-AE8D-08C09C7DBE56}" type="presOf" srcId="{6B322DE4-CF72-4CE0-853B-1907FE8E4E91}" destId="{C3867941-32AC-48B9-908F-0E9F055C7B76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20BA4599-7FDC-4DEE-A715-A278EF40675B}" type="presParOf" srcId="{FCB945E5-5DBC-4D20-ADFA-2D11232B10BA}" destId="{5B4B4C1C-DDB0-45F3-862A-173218B11B86}" srcOrd="2" destOrd="0" presId="urn:microsoft.com/office/officeart/2005/8/layout/hierarchy6"/>
    <dgm:cxn modelId="{04743FB3-E020-402B-9FEE-F9A1480DA541}" type="presParOf" srcId="{FCB945E5-5DBC-4D20-ADFA-2D11232B10BA}" destId="{997E2772-7F52-4E9F-9668-49C2DB8BF758}" srcOrd="3" destOrd="0" presId="urn:microsoft.com/office/officeart/2005/8/layout/hierarchy6"/>
    <dgm:cxn modelId="{66F7EA4F-F835-4793-844D-08A5E9F6756B}" type="presParOf" srcId="{997E2772-7F52-4E9F-9668-49C2DB8BF758}" destId="{CCC33332-F693-40CB-8E4C-5613E0CF1F2E}" srcOrd="0" destOrd="0" presId="urn:microsoft.com/office/officeart/2005/8/layout/hierarchy6"/>
    <dgm:cxn modelId="{A600198F-A595-4EDA-8C55-4E7ECC136A52}" type="presParOf" srcId="{997E2772-7F52-4E9F-9668-49C2DB8BF758}" destId="{0F2FF98E-7CF8-42D7-AB64-1354286C3D16}" srcOrd="1" destOrd="0" presId="urn:microsoft.com/office/officeart/2005/8/layout/hierarchy6"/>
    <dgm:cxn modelId="{DA4D0E54-C59E-4E63-82F9-706149ADC10E}" type="presParOf" srcId="{0F2FF98E-7CF8-42D7-AB64-1354286C3D16}" destId="{C3867941-32AC-48B9-908F-0E9F055C7B76}" srcOrd="0" destOrd="0" presId="urn:microsoft.com/office/officeart/2005/8/layout/hierarchy6"/>
    <dgm:cxn modelId="{73BF304F-349B-4AA3-9257-7A5C5E9643FF}" type="presParOf" srcId="{0F2FF98E-7CF8-42D7-AB64-1354286C3D16}" destId="{039A052F-9BDD-45D9-A08F-BE580F47A16C}" srcOrd="1" destOrd="0" presId="urn:microsoft.com/office/officeart/2005/8/layout/hierarchy6"/>
    <dgm:cxn modelId="{070E6B0F-20C2-4566-9156-A878E6E0B65B}" type="presParOf" srcId="{039A052F-9BDD-45D9-A08F-BE580F47A16C}" destId="{A1436DF5-CB73-42FE-A6F5-6C546887899F}" srcOrd="0" destOrd="0" presId="urn:microsoft.com/office/officeart/2005/8/layout/hierarchy6"/>
    <dgm:cxn modelId="{6C73B614-2985-44B6-859F-CBC532BB5D79}" type="presParOf" srcId="{039A052F-9BDD-45D9-A08F-BE580F47A16C}" destId="{64DD61A7-0A19-44BB-8AD9-C59FC7FFD205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1 </a:t>
          </a:r>
          <a:br>
            <a:rPr lang="en-US" altLang="ko-KR" sz="1400">
              <a:solidFill>
                <a:schemeClr val="tx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A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9113DB8F-061E-4657-9025-80682929C5A4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2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B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01CD5A6D-5886-4D1A-BD8D-DAF97A694EAF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4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D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2877ECE4-DEA7-4304-AFE2-E98D924080C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3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1</a:t>
          </a:r>
          <a:r>
            <a:rPr lang="en-US" altLang="ko-KR" sz="1400">
              <a:solidFill>
                <a:schemeClr val="tx2"/>
              </a:solidFill>
            </a:rPr>
            <a:t>  </a:t>
          </a:r>
          <a:br>
            <a:rPr lang="en-US" altLang="ko-KR" sz="1400">
              <a:solidFill>
                <a:schemeClr val="accent3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C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6EF05690-C8E8-4406-8444-743C199F56BC}" type="par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01783217-425C-490B-A55A-A07A5A6888C2}" type="sib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7500F060-964C-43FE-97C6-2112F135571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6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2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F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10F352D4-86F7-4CC3-AA31-95571F691B4D}" type="sib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0E63C75E-3BB9-43D2-AF80-02C272ECA11E}" type="par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1F75D6B3-1736-467B-ADFC-2E035CAB7949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7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3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G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5AE1E768-3B21-4970-8525-C332CC9DA1E3}" type="sib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6CDEDAEB-224D-4518-92C9-87B172708FE9}" type="par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F0361E8B-9037-412D-98C8-6C6200F37606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8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4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H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E7D90D52-C1C8-4454-B9D9-0E979F93D238}" type="sib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6BFB2793-8E47-4116-A996-5A2682D86B5D}" type="par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13278C24-D517-46E3-A80C-544A47DF8FD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5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E Process</a:t>
          </a:r>
          <a:endParaRPr lang="ko-KR" altLang="en-US" sz="1100">
            <a:solidFill>
              <a:schemeClr val="tx1"/>
            </a:solidFill>
          </a:endParaRPr>
        </a:p>
      </dgm:t>
    </dgm:pt>
    <dgm:pt modelId="{318C091E-3AB0-49F5-8924-ABD0C6BDDD14}" type="sib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6B322DE4-CF72-4CE0-853B-1907FE8E4E91}" type="par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2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2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3" presStyleIdx="0" presStyleCnt="3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3" presStyleIdx="0" presStyleCnt="3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3867941-32AC-48B9-908F-0E9F055C7B76}" type="pres">
      <dgm:prSet presAssocID="{6B322DE4-CF72-4CE0-853B-1907FE8E4E91}" presName="Name19" presStyleLbl="parChTrans1D3" presStyleIdx="1" presStyleCnt="3"/>
      <dgm:spPr/>
    </dgm:pt>
    <dgm:pt modelId="{039A052F-9BDD-45D9-A08F-BE580F47A16C}" type="pres">
      <dgm:prSet presAssocID="{13278C24-D517-46E3-A80C-544A47DF8FD5}" presName="Name21" presStyleCnt="0"/>
      <dgm:spPr/>
    </dgm:pt>
    <dgm:pt modelId="{A1436DF5-CB73-42FE-A6F5-6C546887899F}" type="pres">
      <dgm:prSet presAssocID="{13278C24-D517-46E3-A80C-544A47DF8FD5}" presName="level2Shape" presStyleLbl="node3" presStyleIdx="1" presStyleCnt="3" custScaleY="65741"/>
      <dgm:spPr/>
    </dgm:pt>
    <dgm:pt modelId="{64DD61A7-0A19-44BB-8AD9-C59FC7FFD205}" type="pres">
      <dgm:prSet presAssocID="{13278C24-D517-46E3-A80C-544A47DF8FD5}" presName="hierChild3" presStyleCnt="0"/>
      <dgm:spPr/>
    </dgm:pt>
    <dgm:pt modelId="{19688A33-068A-454C-938D-92D69A8AA5B1}" type="pres">
      <dgm:prSet presAssocID="{6EF05690-C8E8-4406-8444-743C199F56BC}" presName="Name19" presStyleLbl="parChTrans1D2" presStyleIdx="1" presStyleCnt="2"/>
      <dgm:spPr/>
    </dgm:pt>
    <dgm:pt modelId="{3355C564-B189-4C8D-9CE6-4E85BBE3A176}" type="pres">
      <dgm:prSet presAssocID="{2877ECE4-DEA7-4304-AFE2-E98D924080C5}" presName="Name21" presStyleCnt="0"/>
      <dgm:spPr/>
    </dgm:pt>
    <dgm:pt modelId="{046611DC-08B4-43B1-84AC-0889CCDA61E2}" type="pres">
      <dgm:prSet presAssocID="{2877ECE4-DEA7-4304-AFE2-E98D924080C5}" presName="level2Shape" presStyleLbl="node2" presStyleIdx="1" presStyleCnt="2" custScaleY="65741"/>
      <dgm:spPr/>
    </dgm:pt>
    <dgm:pt modelId="{1E907BB7-D058-4187-988A-25898A1EA34B}" type="pres">
      <dgm:prSet presAssocID="{2877ECE4-DEA7-4304-AFE2-E98D924080C5}" presName="hierChild3" presStyleCnt="0"/>
      <dgm:spPr/>
    </dgm:pt>
    <dgm:pt modelId="{7BA87A94-5498-40B1-89C8-3A76AF8C9E86}" type="pres">
      <dgm:prSet presAssocID="{0E63C75E-3BB9-43D2-AF80-02C272ECA11E}" presName="Name19" presStyleLbl="parChTrans1D3" presStyleIdx="2" presStyleCnt="3"/>
      <dgm:spPr/>
    </dgm:pt>
    <dgm:pt modelId="{ABDC8F87-418B-4D07-9CE2-016DC05FF7F9}" type="pres">
      <dgm:prSet presAssocID="{7500F060-964C-43FE-97C6-2112F1355715}" presName="Name21" presStyleCnt="0"/>
      <dgm:spPr/>
    </dgm:pt>
    <dgm:pt modelId="{1CD8FA4B-4AF8-44D8-9240-F85A4010455D}" type="pres">
      <dgm:prSet presAssocID="{7500F060-964C-43FE-97C6-2112F1355715}" presName="level2Shape" presStyleLbl="node3" presStyleIdx="2" presStyleCnt="3" custScaleY="65741"/>
      <dgm:spPr/>
    </dgm:pt>
    <dgm:pt modelId="{1F5F66E4-5DBF-42F2-94B6-10300BBA0E26}" type="pres">
      <dgm:prSet presAssocID="{7500F060-964C-43FE-97C6-2112F1355715}" presName="hierChild3" presStyleCnt="0"/>
      <dgm:spPr/>
    </dgm:pt>
    <dgm:pt modelId="{C147F960-799E-4D3E-8972-51704177D7BB}" type="pres">
      <dgm:prSet presAssocID="{6CDEDAEB-224D-4518-92C9-87B172708FE9}" presName="Name19" presStyleLbl="parChTrans1D4" presStyleIdx="0" presStyleCnt="2"/>
      <dgm:spPr/>
    </dgm:pt>
    <dgm:pt modelId="{45A544C8-857C-49CD-8BDF-4A0BC5883003}" type="pres">
      <dgm:prSet presAssocID="{1F75D6B3-1736-467B-ADFC-2E035CAB7949}" presName="Name21" presStyleCnt="0"/>
      <dgm:spPr/>
    </dgm:pt>
    <dgm:pt modelId="{9167913F-7EA4-4520-9EA9-29C5E77223E8}" type="pres">
      <dgm:prSet presAssocID="{1F75D6B3-1736-467B-ADFC-2E035CAB7949}" presName="level2Shape" presStyleLbl="node4" presStyleIdx="0" presStyleCnt="2" custScaleY="65741"/>
      <dgm:spPr/>
    </dgm:pt>
    <dgm:pt modelId="{D534A1E5-566C-4464-B665-B1338CAED943}" type="pres">
      <dgm:prSet presAssocID="{1F75D6B3-1736-467B-ADFC-2E035CAB7949}" presName="hierChild3" presStyleCnt="0"/>
      <dgm:spPr/>
    </dgm:pt>
    <dgm:pt modelId="{D7B50342-A8DB-4E3B-BA5E-25FBE522F6C5}" type="pres">
      <dgm:prSet presAssocID="{6BFB2793-8E47-4116-A996-5A2682D86B5D}" presName="Name19" presStyleLbl="parChTrans1D4" presStyleIdx="1" presStyleCnt="2"/>
      <dgm:spPr/>
    </dgm:pt>
    <dgm:pt modelId="{E287ABC9-54DD-41FD-849D-24CD6E680638}" type="pres">
      <dgm:prSet presAssocID="{F0361E8B-9037-412D-98C8-6C6200F37606}" presName="Name21" presStyleCnt="0"/>
      <dgm:spPr/>
    </dgm:pt>
    <dgm:pt modelId="{09321B55-5C54-4395-A776-7C56F08B0444}" type="pres">
      <dgm:prSet presAssocID="{F0361E8B-9037-412D-98C8-6C6200F37606}" presName="level2Shape" presStyleLbl="node4" presStyleIdx="1" presStyleCnt="2" custScaleY="65741"/>
      <dgm:spPr/>
    </dgm:pt>
    <dgm:pt modelId="{6819307C-79EF-4903-A2BD-69C8803F0AB3}" type="pres">
      <dgm:prSet presAssocID="{F0361E8B-9037-412D-98C8-6C6200F37606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80EC6602-AEB1-46C3-A77F-0FE0F3638958}" srcId="{2877ECE4-DEA7-4304-AFE2-E98D924080C5}" destId="{7500F060-964C-43FE-97C6-2112F1355715}" srcOrd="0" destOrd="0" parTransId="{0E63C75E-3BB9-43D2-AF80-02C272ECA11E}" sibTransId="{10F352D4-86F7-4CC3-AA31-95571F691B4D}"/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8D0A920C-BF0C-49A9-A146-99CE872CB607}" type="presOf" srcId="{F0361E8B-9037-412D-98C8-6C6200F37606}" destId="{09321B55-5C54-4395-A776-7C56F08B0444}" srcOrd="0" destOrd="0" presId="urn:microsoft.com/office/officeart/2005/8/layout/hierarchy6"/>
    <dgm:cxn modelId="{804AEB11-FDB4-406B-91ED-0CBCE09E8517}" type="presOf" srcId="{6B322DE4-CF72-4CE0-853B-1907FE8E4E91}" destId="{C3867941-32AC-48B9-908F-0E9F055C7B76}" srcOrd="0" destOrd="0" presId="urn:microsoft.com/office/officeart/2005/8/layout/hierarchy6"/>
    <dgm:cxn modelId="{565AAA24-2FB1-4473-9FB7-DEE2045EA266}" type="presOf" srcId="{6EF05690-C8E8-4406-8444-743C199F56BC}" destId="{19688A33-068A-454C-938D-92D69A8AA5B1}" srcOrd="0" destOrd="0" presId="urn:microsoft.com/office/officeart/2005/8/layout/hierarchy6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C45C9C3B-827E-4D52-8197-85DE6D721429}" srcId="{7500F060-964C-43FE-97C6-2112F1355715}" destId="{F0361E8B-9037-412D-98C8-6C6200F37606}" srcOrd="1" destOrd="0" parTransId="{6BFB2793-8E47-4116-A996-5A2682D86B5D}" sibTransId="{E7D90D52-C1C8-4454-B9D9-0E979F93D238}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05847066-2C4A-4E01-9D96-C11EC40C8149}" type="presOf" srcId="{142E2EE6-8AD2-4AB9-841B-B1826D46351A}" destId="{5B4B4C1C-DDB0-45F3-862A-173218B11B86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2F85EC73-FD2C-4A0A-86AE-0A61A238778F}" type="presOf" srcId="{6BFB2793-8E47-4116-A996-5A2682D86B5D}" destId="{D7B50342-A8DB-4E3B-BA5E-25FBE522F6C5}" srcOrd="0" destOrd="0" presId="urn:microsoft.com/office/officeart/2005/8/layout/hierarchy6"/>
    <dgm:cxn modelId="{741C8258-6E0D-4528-8463-504C464C6D5F}" type="presOf" srcId="{13278C24-D517-46E3-A80C-544A47DF8FD5}" destId="{A1436DF5-CB73-42FE-A6F5-6C546887899F}" srcOrd="0" destOrd="0" presId="urn:microsoft.com/office/officeart/2005/8/layout/hierarchy6"/>
    <dgm:cxn modelId="{E1612E5A-1572-4EA3-B160-23EC8B85AF1D}" srcId="{7500F060-964C-43FE-97C6-2112F1355715}" destId="{1F75D6B3-1736-467B-ADFC-2E035CAB7949}" srcOrd="0" destOrd="0" parTransId="{6CDEDAEB-224D-4518-92C9-87B172708FE9}" sibTransId="{5AE1E768-3B21-4970-8525-C332CC9DA1E3}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1A76A47C-753D-49EC-8663-B133A9D971E2}" type="presOf" srcId="{7500F060-964C-43FE-97C6-2112F1355715}" destId="{1CD8FA4B-4AF8-44D8-9240-F85A4010455D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1B299781-EA0E-4A0B-A6B2-CB10D3C323E7}" type="presOf" srcId="{6CDEDAEB-224D-4518-92C9-87B172708FE9}" destId="{C147F960-799E-4D3E-8972-51704177D7BB}" srcOrd="0" destOrd="0" presId="urn:microsoft.com/office/officeart/2005/8/layout/hierarchy6"/>
    <dgm:cxn modelId="{2751E091-8AF7-4FC8-A98C-2E02E5980D3B}" type="presOf" srcId="{2877ECE4-DEA7-4304-AFE2-E98D924080C5}" destId="{046611DC-08B4-43B1-84AC-0889CCDA61E2}" srcOrd="0" destOrd="0" presId="urn:microsoft.com/office/officeart/2005/8/layout/hierarchy6"/>
    <dgm:cxn modelId="{5EB54192-8024-4357-BFAF-569016BDFF4B}" srcId="{9113DB8F-061E-4657-9025-80682929C5A4}" destId="{01CD5A6D-5886-4D1A-BD8D-DAF97A694EAF}" srcOrd="0" destOrd="0" parTransId="{142E2EE6-8AD2-4AB9-841B-B1826D46351A}" sibTransId="{8BACB6AC-502C-45BD-B6F0-2E4BAC022EC3}"/>
    <dgm:cxn modelId="{5DD272AD-E66E-4B24-B3D2-5D46D885B5DA}" srcId="{816DDED8-0159-4FBD-80E5-7DEE6513FC4E}" destId="{2877ECE4-DEA7-4304-AFE2-E98D924080C5}" srcOrd="1" destOrd="0" parTransId="{6EF05690-C8E8-4406-8444-743C199F56BC}" sibTransId="{01783217-425C-490B-A55A-A07A5A6888C2}"/>
    <dgm:cxn modelId="{F56F82B7-589E-4005-859E-96F89D321272}" type="presOf" srcId="{1F75D6B3-1736-467B-ADFC-2E035CAB7949}" destId="{9167913F-7EA4-4520-9EA9-29C5E77223E8}" srcOrd="0" destOrd="0" presId="urn:microsoft.com/office/officeart/2005/8/layout/hierarchy6"/>
    <dgm:cxn modelId="{E3E0D9D9-9307-43ED-9F32-A1DC8CBF6E65}" srcId="{9113DB8F-061E-4657-9025-80682929C5A4}" destId="{13278C24-D517-46E3-A80C-544A47DF8FD5}" srcOrd="1" destOrd="0" parTransId="{6B322DE4-CF72-4CE0-853B-1907FE8E4E91}" sibTransId="{318C091E-3AB0-49F5-8924-ABD0C6BDDD14}"/>
    <dgm:cxn modelId="{1516AADE-BE35-4A11-B9D2-AD1DB5003FD1}" type="presOf" srcId="{0E63C75E-3BB9-43D2-AF80-02C272ECA11E}" destId="{7BA87A94-5498-40B1-89C8-3A76AF8C9E86}" srcOrd="0" destOrd="0" presId="urn:microsoft.com/office/officeart/2005/8/layout/hierarchy6"/>
    <dgm:cxn modelId="{CBE16FE9-2873-4770-AF0F-852447A3A7E5}" type="presOf" srcId="{01CD5A6D-5886-4D1A-BD8D-DAF97A694EAF}" destId="{CCC33332-F693-40CB-8E4C-5613E0CF1F2E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EEF7E36F-570A-47D2-8C59-C8153FABA303}" type="presParOf" srcId="{16B6CD83-1620-470C-B84E-F0DF09B9B077}" destId="{5B4B4C1C-DDB0-45F3-862A-173218B11B86}" srcOrd="0" destOrd="0" presId="urn:microsoft.com/office/officeart/2005/8/layout/hierarchy6"/>
    <dgm:cxn modelId="{1A9BF544-7E64-46E1-914A-F535BD142809}" type="presParOf" srcId="{16B6CD83-1620-470C-B84E-F0DF09B9B077}" destId="{997E2772-7F52-4E9F-9668-49C2DB8BF758}" srcOrd="1" destOrd="0" presId="urn:microsoft.com/office/officeart/2005/8/layout/hierarchy6"/>
    <dgm:cxn modelId="{7294AA38-B959-4A8B-8A5E-295B9CA746A1}" type="presParOf" srcId="{997E2772-7F52-4E9F-9668-49C2DB8BF758}" destId="{CCC33332-F693-40CB-8E4C-5613E0CF1F2E}" srcOrd="0" destOrd="0" presId="urn:microsoft.com/office/officeart/2005/8/layout/hierarchy6"/>
    <dgm:cxn modelId="{56B6D4D3-345B-469A-9907-CE0222FB5598}" type="presParOf" srcId="{997E2772-7F52-4E9F-9668-49C2DB8BF758}" destId="{0F2FF98E-7CF8-42D7-AB64-1354286C3D16}" srcOrd="1" destOrd="0" presId="urn:microsoft.com/office/officeart/2005/8/layout/hierarchy6"/>
    <dgm:cxn modelId="{EECD5807-82EA-424C-A114-A36B6F666CFA}" type="presParOf" srcId="{16B6CD83-1620-470C-B84E-F0DF09B9B077}" destId="{C3867941-32AC-48B9-908F-0E9F055C7B76}" srcOrd="2" destOrd="0" presId="urn:microsoft.com/office/officeart/2005/8/layout/hierarchy6"/>
    <dgm:cxn modelId="{1C7502A5-4591-4F3A-B6CC-562FDD4706A1}" type="presParOf" srcId="{16B6CD83-1620-470C-B84E-F0DF09B9B077}" destId="{039A052F-9BDD-45D9-A08F-BE580F47A16C}" srcOrd="3" destOrd="0" presId="urn:microsoft.com/office/officeart/2005/8/layout/hierarchy6"/>
    <dgm:cxn modelId="{3631257B-BE3C-47C2-898D-FE537ECE16FD}" type="presParOf" srcId="{039A052F-9BDD-45D9-A08F-BE580F47A16C}" destId="{A1436DF5-CB73-42FE-A6F5-6C546887899F}" srcOrd="0" destOrd="0" presId="urn:microsoft.com/office/officeart/2005/8/layout/hierarchy6"/>
    <dgm:cxn modelId="{A17033DC-CD4C-4DFD-9AB5-EC62DEFAEDA3}" type="presParOf" srcId="{039A052F-9BDD-45D9-A08F-BE580F47A16C}" destId="{64DD61A7-0A19-44BB-8AD9-C59FC7FFD205}" srcOrd="1" destOrd="0" presId="urn:microsoft.com/office/officeart/2005/8/layout/hierarchy6"/>
    <dgm:cxn modelId="{50724D2F-228E-4BE1-88FB-E4E1A394A732}" type="presParOf" srcId="{FCB945E5-5DBC-4D20-ADFA-2D11232B10BA}" destId="{19688A33-068A-454C-938D-92D69A8AA5B1}" srcOrd="2" destOrd="0" presId="urn:microsoft.com/office/officeart/2005/8/layout/hierarchy6"/>
    <dgm:cxn modelId="{9C62C91A-D88F-42D3-B6E3-0B4AD07BB075}" type="presParOf" srcId="{FCB945E5-5DBC-4D20-ADFA-2D11232B10BA}" destId="{3355C564-B189-4C8D-9CE6-4E85BBE3A176}" srcOrd="3" destOrd="0" presId="urn:microsoft.com/office/officeart/2005/8/layout/hierarchy6"/>
    <dgm:cxn modelId="{C90ACBC9-EE34-4F84-8B65-A6F99A2940C8}" type="presParOf" srcId="{3355C564-B189-4C8D-9CE6-4E85BBE3A176}" destId="{046611DC-08B4-43B1-84AC-0889CCDA61E2}" srcOrd="0" destOrd="0" presId="urn:microsoft.com/office/officeart/2005/8/layout/hierarchy6"/>
    <dgm:cxn modelId="{09757D06-7E92-4DA2-99CB-97CE589F6A05}" type="presParOf" srcId="{3355C564-B189-4C8D-9CE6-4E85BBE3A176}" destId="{1E907BB7-D058-4187-988A-25898A1EA34B}" srcOrd="1" destOrd="0" presId="urn:microsoft.com/office/officeart/2005/8/layout/hierarchy6"/>
    <dgm:cxn modelId="{51968B0A-1BB4-4B84-A4F4-B4929F0FE7ED}" type="presParOf" srcId="{1E907BB7-D058-4187-988A-25898A1EA34B}" destId="{7BA87A94-5498-40B1-89C8-3A76AF8C9E86}" srcOrd="0" destOrd="0" presId="urn:microsoft.com/office/officeart/2005/8/layout/hierarchy6"/>
    <dgm:cxn modelId="{C0796CF6-18E9-4F5A-BFDD-5828E39884EE}" type="presParOf" srcId="{1E907BB7-D058-4187-988A-25898A1EA34B}" destId="{ABDC8F87-418B-4D07-9CE2-016DC05FF7F9}" srcOrd="1" destOrd="0" presId="urn:microsoft.com/office/officeart/2005/8/layout/hierarchy6"/>
    <dgm:cxn modelId="{05AEBE33-A3B6-45DF-AC4D-13EA842776F6}" type="presParOf" srcId="{ABDC8F87-418B-4D07-9CE2-016DC05FF7F9}" destId="{1CD8FA4B-4AF8-44D8-9240-F85A4010455D}" srcOrd="0" destOrd="0" presId="urn:microsoft.com/office/officeart/2005/8/layout/hierarchy6"/>
    <dgm:cxn modelId="{47277586-88ED-42AE-9D9F-E843A7795F25}" type="presParOf" srcId="{ABDC8F87-418B-4D07-9CE2-016DC05FF7F9}" destId="{1F5F66E4-5DBF-42F2-94B6-10300BBA0E26}" srcOrd="1" destOrd="0" presId="urn:microsoft.com/office/officeart/2005/8/layout/hierarchy6"/>
    <dgm:cxn modelId="{10C0862F-0A4D-4948-885C-A3F14606D726}" type="presParOf" srcId="{1F5F66E4-5DBF-42F2-94B6-10300BBA0E26}" destId="{C147F960-799E-4D3E-8972-51704177D7BB}" srcOrd="0" destOrd="0" presId="urn:microsoft.com/office/officeart/2005/8/layout/hierarchy6"/>
    <dgm:cxn modelId="{4E019611-D8EF-4132-B38B-D1D88DD510DF}" type="presParOf" srcId="{1F5F66E4-5DBF-42F2-94B6-10300BBA0E26}" destId="{45A544C8-857C-49CD-8BDF-4A0BC5883003}" srcOrd="1" destOrd="0" presId="urn:microsoft.com/office/officeart/2005/8/layout/hierarchy6"/>
    <dgm:cxn modelId="{FFD54257-0BA4-458B-BCC6-CA428DEE324A}" type="presParOf" srcId="{45A544C8-857C-49CD-8BDF-4A0BC5883003}" destId="{9167913F-7EA4-4520-9EA9-29C5E77223E8}" srcOrd="0" destOrd="0" presId="urn:microsoft.com/office/officeart/2005/8/layout/hierarchy6"/>
    <dgm:cxn modelId="{0173E3F8-0239-44DF-97B2-4164D71B9098}" type="presParOf" srcId="{45A544C8-857C-49CD-8BDF-4A0BC5883003}" destId="{D534A1E5-566C-4464-B665-B1338CAED943}" srcOrd="1" destOrd="0" presId="urn:microsoft.com/office/officeart/2005/8/layout/hierarchy6"/>
    <dgm:cxn modelId="{02C31DB9-4290-4E03-A1D9-090111D84937}" type="presParOf" srcId="{1F5F66E4-5DBF-42F2-94B6-10300BBA0E26}" destId="{D7B50342-A8DB-4E3B-BA5E-25FBE522F6C5}" srcOrd="2" destOrd="0" presId="urn:microsoft.com/office/officeart/2005/8/layout/hierarchy6"/>
    <dgm:cxn modelId="{C815D8E3-76E7-4B6E-9C09-4580A04A96BA}" type="presParOf" srcId="{1F5F66E4-5DBF-42F2-94B6-10300BBA0E26}" destId="{E287ABC9-54DD-41FD-849D-24CD6E680638}" srcOrd="3" destOrd="0" presId="urn:microsoft.com/office/officeart/2005/8/layout/hierarchy6"/>
    <dgm:cxn modelId="{63140D3F-5A49-4E52-9249-BEACF59C7D0D}" type="presParOf" srcId="{E287ABC9-54DD-41FD-849D-24CD6E680638}" destId="{09321B55-5C54-4395-A776-7C56F08B0444}" srcOrd="0" destOrd="0" presId="urn:microsoft.com/office/officeart/2005/8/layout/hierarchy6"/>
    <dgm:cxn modelId="{C3064AB5-577F-4DC6-BC3F-1F3F66D8894C}" type="presParOf" srcId="{E287ABC9-54DD-41FD-849D-24CD6E680638}" destId="{6819307C-79EF-4903-A2BD-69C8803F0AB3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1"/>
              </a:solidFill>
            </a:rPr>
            <a:t>1</a:t>
          </a:r>
          <a:r>
            <a:rPr lang="en-US" altLang="ko-KR" sz="1400">
              <a:solidFill>
                <a:schemeClr val="tx2"/>
              </a:solidFill>
            </a:rPr>
            <a:t> </a:t>
          </a:r>
          <a:br>
            <a:rPr lang="en-US" altLang="ko-KR" sz="1400">
              <a:solidFill>
                <a:schemeClr val="tx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A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9113DB8F-061E-4657-9025-80682929C5A4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1"/>
              </a:solidFill>
            </a:rPr>
            <a:t>2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B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01CD5A6D-5886-4D1A-BD8D-DAF97A694EAF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1"/>
              </a:solidFill>
            </a:rPr>
            <a:t>3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C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13278C24-D517-46E3-A80C-544A47DF8FD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1"/>
              </a:solidFill>
            </a:rPr>
            <a:t>4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D Process</a:t>
          </a:r>
          <a:endParaRPr lang="ko-KR" altLang="en-US" sz="1100">
            <a:solidFill>
              <a:schemeClr val="tx1"/>
            </a:solidFill>
          </a:endParaRPr>
        </a:p>
      </dgm:t>
    </dgm:pt>
    <dgm:pt modelId="{318C091E-3AB0-49F5-8924-ABD0C6BDDD14}" type="sib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6B322DE4-CF72-4CE0-853B-1907FE8E4E91}" type="par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4619D818-6C64-4831-A684-D6ECD0B227AA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1"/>
              </a:solidFill>
            </a:rPr>
            <a:t>6</a:t>
          </a:r>
          <a:br>
            <a:rPr lang="en-US" altLang="ko-KR" sz="1100">
              <a:solidFill>
                <a:schemeClr val="tx1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E Process</a:t>
          </a:r>
          <a:endParaRPr lang="ko-KR" altLang="en-US" sz="1100">
            <a:solidFill>
              <a:schemeClr val="tx1"/>
            </a:solidFill>
          </a:endParaRPr>
        </a:p>
      </dgm:t>
    </dgm:pt>
    <dgm:pt modelId="{4091B14C-B223-45D6-8468-A3BC131C35B7}" type="parTrans" cxnId="{C2D61E64-1208-4E5D-878A-18AC371EAB83}">
      <dgm:prSet/>
      <dgm:spPr/>
      <dgm:t>
        <a:bodyPr/>
        <a:lstStyle/>
        <a:p>
          <a:pPr latinLnBrk="1"/>
          <a:endParaRPr lang="ko-KR" altLang="en-US"/>
        </a:p>
      </dgm:t>
    </dgm:pt>
    <dgm:pt modelId="{88B69BC9-3C39-4BA5-89F6-53559C39152E}" type="sibTrans" cxnId="{C2D61E64-1208-4E5D-878A-18AC371EAB83}">
      <dgm:prSet/>
      <dgm:spPr/>
      <dgm:t>
        <a:bodyPr/>
        <a:lstStyle/>
        <a:p>
          <a:pPr latinLnBrk="1"/>
          <a:endParaRPr lang="ko-KR" altLang="en-US"/>
        </a:p>
      </dgm:t>
    </dgm:pt>
    <dgm:pt modelId="{301A5D57-AD2D-4B91-B2CB-B9B9EBCE11DE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1"/>
              </a:solidFill>
            </a:rPr>
            <a:t>7</a:t>
          </a:r>
          <a:br>
            <a:rPr lang="en-US" altLang="ko-KR" sz="1100">
              <a:solidFill>
                <a:schemeClr val="tx1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F Process</a:t>
          </a:r>
          <a:endParaRPr lang="ko-KR" altLang="en-US" sz="1100">
            <a:solidFill>
              <a:schemeClr val="tx1"/>
            </a:solidFill>
          </a:endParaRPr>
        </a:p>
      </dgm:t>
    </dgm:pt>
    <dgm:pt modelId="{C3F2ABE4-1633-4E41-81D3-693AD8EAFDC1}" type="parTrans" cxnId="{8A736AD6-C29C-481C-B66D-A4A2C6769A6D}">
      <dgm:prSet/>
      <dgm:spPr/>
      <dgm:t>
        <a:bodyPr/>
        <a:lstStyle/>
        <a:p>
          <a:pPr latinLnBrk="1"/>
          <a:endParaRPr lang="ko-KR" altLang="en-US"/>
        </a:p>
      </dgm:t>
    </dgm:pt>
    <dgm:pt modelId="{A8ABC8AB-8CDB-4633-93DD-A9E629C6EF23}" type="sibTrans" cxnId="{8A736AD6-C29C-481C-B66D-A4A2C6769A6D}">
      <dgm:prSet/>
      <dgm:spPr/>
      <dgm:t>
        <a:bodyPr/>
        <a:lstStyle/>
        <a:p>
          <a:pPr latinLnBrk="1"/>
          <a:endParaRPr lang="ko-KR" altLang="en-US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1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1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3" presStyleIdx="0" presStyleCnt="2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3" presStyleIdx="0" presStyleCnt="2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3867941-32AC-48B9-908F-0E9F055C7B76}" type="pres">
      <dgm:prSet presAssocID="{6B322DE4-CF72-4CE0-853B-1907FE8E4E91}" presName="Name19" presStyleLbl="parChTrans1D3" presStyleIdx="1" presStyleCnt="2"/>
      <dgm:spPr/>
    </dgm:pt>
    <dgm:pt modelId="{039A052F-9BDD-45D9-A08F-BE580F47A16C}" type="pres">
      <dgm:prSet presAssocID="{13278C24-D517-46E3-A80C-544A47DF8FD5}" presName="Name21" presStyleCnt="0"/>
      <dgm:spPr/>
    </dgm:pt>
    <dgm:pt modelId="{A1436DF5-CB73-42FE-A6F5-6C546887899F}" type="pres">
      <dgm:prSet presAssocID="{13278C24-D517-46E3-A80C-544A47DF8FD5}" presName="level2Shape" presStyleLbl="node3" presStyleIdx="1" presStyleCnt="2" custScaleY="65741"/>
      <dgm:spPr/>
    </dgm:pt>
    <dgm:pt modelId="{64DD61A7-0A19-44BB-8AD9-C59FC7FFD205}" type="pres">
      <dgm:prSet presAssocID="{13278C24-D517-46E3-A80C-544A47DF8FD5}" presName="hierChild3" presStyleCnt="0"/>
      <dgm:spPr/>
    </dgm:pt>
    <dgm:pt modelId="{CD0801F0-529E-47D8-8130-7E563217D5BF}" type="pres">
      <dgm:prSet presAssocID="{4091B14C-B223-45D6-8468-A3BC131C35B7}" presName="Name19" presStyleLbl="parChTrans1D4" presStyleIdx="0" presStyleCnt="2"/>
      <dgm:spPr/>
    </dgm:pt>
    <dgm:pt modelId="{BFD377E8-FA16-45C7-8FA7-13D257079556}" type="pres">
      <dgm:prSet presAssocID="{4619D818-6C64-4831-A684-D6ECD0B227AA}" presName="Name21" presStyleCnt="0"/>
      <dgm:spPr/>
    </dgm:pt>
    <dgm:pt modelId="{62DE6E5B-BCA2-44B1-836C-7BB39DC9838F}" type="pres">
      <dgm:prSet presAssocID="{4619D818-6C64-4831-A684-D6ECD0B227AA}" presName="level2Shape" presStyleLbl="node4" presStyleIdx="0" presStyleCnt="2" custScaleY="59842"/>
      <dgm:spPr/>
    </dgm:pt>
    <dgm:pt modelId="{3AA48228-9A56-4965-883E-7BE17E06D0C7}" type="pres">
      <dgm:prSet presAssocID="{4619D818-6C64-4831-A684-D6ECD0B227AA}" presName="hierChild3" presStyleCnt="0"/>
      <dgm:spPr/>
    </dgm:pt>
    <dgm:pt modelId="{0CFAE370-274E-4124-A434-54BE73CE9344}" type="pres">
      <dgm:prSet presAssocID="{C3F2ABE4-1633-4E41-81D3-693AD8EAFDC1}" presName="Name19" presStyleLbl="parChTrans1D4" presStyleIdx="1" presStyleCnt="2"/>
      <dgm:spPr/>
    </dgm:pt>
    <dgm:pt modelId="{67FB8056-F1B2-4C53-BC04-CFF7F473179F}" type="pres">
      <dgm:prSet presAssocID="{301A5D57-AD2D-4B91-B2CB-B9B9EBCE11DE}" presName="Name21" presStyleCnt="0"/>
      <dgm:spPr/>
    </dgm:pt>
    <dgm:pt modelId="{9F6E90ED-07D5-4527-9116-62980B53A816}" type="pres">
      <dgm:prSet presAssocID="{301A5D57-AD2D-4B91-B2CB-B9B9EBCE11DE}" presName="level2Shape" presStyleLbl="node4" presStyleIdx="1" presStyleCnt="2" custScaleY="59842"/>
      <dgm:spPr/>
    </dgm:pt>
    <dgm:pt modelId="{5B80099E-7C36-4AC6-A3D6-20F4DE9758C3}" type="pres">
      <dgm:prSet presAssocID="{301A5D57-AD2D-4B91-B2CB-B9B9EBCE11DE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804AEB11-FDB4-406B-91ED-0CBCE09E8517}" type="presOf" srcId="{6B322DE4-CF72-4CE0-853B-1907FE8E4E91}" destId="{C3867941-32AC-48B9-908F-0E9F055C7B76}" srcOrd="0" destOrd="0" presId="urn:microsoft.com/office/officeart/2005/8/layout/hierarchy6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C2D61E64-1208-4E5D-878A-18AC371EAB83}" srcId="{13278C24-D517-46E3-A80C-544A47DF8FD5}" destId="{4619D818-6C64-4831-A684-D6ECD0B227AA}" srcOrd="0" destOrd="0" parTransId="{4091B14C-B223-45D6-8468-A3BC131C35B7}" sibTransId="{88B69BC9-3C39-4BA5-89F6-53559C39152E}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05847066-2C4A-4E01-9D96-C11EC40C8149}" type="presOf" srcId="{142E2EE6-8AD2-4AB9-841B-B1826D46351A}" destId="{5B4B4C1C-DDB0-45F3-862A-173218B11B86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741C8258-6E0D-4528-8463-504C464C6D5F}" type="presOf" srcId="{13278C24-D517-46E3-A80C-544A47DF8FD5}" destId="{A1436DF5-CB73-42FE-A6F5-6C546887899F}" srcOrd="0" destOrd="0" presId="urn:microsoft.com/office/officeart/2005/8/layout/hierarchy6"/>
    <dgm:cxn modelId="{FFD6A479-6CDB-438A-9B6B-C3BE62DED0D8}" type="presOf" srcId="{C3F2ABE4-1633-4E41-81D3-693AD8EAFDC1}" destId="{0CFAE370-274E-4124-A434-54BE73CE9344}" srcOrd="0" destOrd="0" presId="urn:microsoft.com/office/officeart/2005/8/layout/hierarchy6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BF2BC383-C73F-4DA8-A655-929C1D18C64F}" type="presOf" srcId="{4091B14C-B223-45D6-8468-A3BC131C35B7}" destId="{CD0801F0-529E-47D8-8130-7E563217D5BF}" srcOrd="0" destOrd="0" presId="urn:microsoft.com/office/officeart/2005/8/layout/hierarchy6"/>
    <dgm:cxn modelId="{5EB54192-8024-4357-BFAF-569016BDFF4B}" srcId="{9113DB8F-061E-4657-9025-80682929C5A4}" destId="{01CD5A6D-5886-4D1A-BD8D-DAF97A694EAF}" srcOrd="0" destOrd="0" parTransId="{142E2EE6-8AD2-4AB9-841B-B1826D46351A}" sibTransId="{8BACB6AC-502C-45BD-B6F0-2E4BAC022EC3}"/>
    <dgm:cxn modelId="{083B5AAF-958B-4DA4-9262-FE75F99E5610}" type="presOf" srcId="{301A5D57-AD2D-4B91-B2CB-B9B9EBCE11DE}" destId="{9F6E90ED-07D5-4527-9116-62980B53A816}" srcOrd="0" destOrd="0" presId="urn:microsoft.com/office/officeart/2005/8/layout/hierarchy6"/>
    <dgm:cxn modelId="{42662BCF-5E6D-4536-9BE0-07EB4EAFF9D0}" type="presOf" srcId="{4619D818-6C64-4831-A684-D6ECD0B227AA}" destId="{62DE6E5B-BCA2-44B1-836C-7BB39DC9838F}" srcOrd="0" destOrd="0" presId="urn:microsoft.com/office/officeart/2005/8/layout/hierarchy6"/>
    <dgm:cxn modelId="{8A736AD6-C29C-481C-B66D-A4A2C6769A6D}" srcId="{13278C24-D517-46E3-A80C-544A47DF8FD5}" destId="{301A5D57-AD2D-4B91-B2CB-B9B9EBCE11DE}" srcOrd="1" destOrd="0" parTransId="{C3F2ABE4-1633-4E41-81D3-693AD8EAFDC1}" sibTransId="{A8ABC8AB-8CDB-4633-93DD-A9E629C6EF23}"/>
    <dgm:cxn modelId="{E3E0D9D9-9307-43ED-9F32-A1DC8CBF6E65}" srcId="{9113DB8F-061E-4657-9025-80682929C5A4}" destId="{13278C24-D517-46E3-A80C-544A47DF8FD5}" srcOrd="1" destOrd="0" parTransId="{6B322DE4-CF72-4CE0-853B-1907FE8E4E91}" sibTransId="{318C091E-3AB0-49F5-8924-ABD0C6BDDD14}"/>
    <dgm:cxn modelId="{CBE16FE9-2873-4770-AF0F-852447A3A7E5}" type="presOf" srcId="{01CD5A6D-5886-4D1A-BD8D-DAF97A694EAF}" destId="{CCC33332-F693-40CB-8E4C-5613E0CF1F2E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EEF7E36F-570A-47D2-8C59-C8153FABA303}" type="presParOf" srcId="{16B6CD83-1620-470C-B84E-F0DF09B9B077}" destId="{5B4B4C1C-DDB0-45F3-862A-173218B11B86}" srcOrd="0" destOrd="0" presId="urn:microsoft.com/office/officeart/2005/8/layout/hierarchy6"/>
    <dgm:cxn modelId="{1A9BF544-7E64-46E1-914A-F535BD142809}" type="presParOf" srcId="{16B6CD83-1620-470C-B84E-F0DF09B9B077}" destId="{997E2772-7F52-4E9F-9668-49C2DB8BF758}" srcOrd="1" destOrd="0" presId="urn:microsoft.com/office/officeart/2005/8/layout/hierarchy6"/>
    <dgm:cxn modelId="{7294AA38-B959-4A8B-8A5E-295B9CA746A1}" type="presParOf" srcId="{997E2772-7F52-4E9F-9668-49C2DB8BF758}" destId="{CCC33332-F693-40CB-8E4C-5613E0CF1F2E}" srcOrd="0" destOrd="0" presId="urn:microsoft.com/office/officeart/2005/8/layout/hierarchy6"/>
    <dgm:cxn modelId="{56B6D4D3-345B-469A-9907-CE0222FB5598}" type="presParOf" srcId="{997E2772-7F52-4E9F-9668-49C2DB8BF758}" destId="{0F2FF98E-7CF8-42D7-AB64-1354286C3D16}" srcOrd="1" destOrd="0" presId="urn:microsoft.com/office/officeart/2005/8/layout/hierarchy6"/>
    <dgm:cxn modelId="{EECD5807-82EA-424C-A114-A36B6F666CFA}" type="presParOf" srcId="{16B6CD83-1620-470C-B84E-F0DF09B9B077}" destId="{C3867941-32AC-48B9-908F-0E9F055C7B76}" srcOrd="2" destOrd="0" presId="urn:microsoft.com/office/officeart/2005/8/layout/hierarchy6"/>
    <dgm:cxn modelId="{1C7502A5-4591-4F3A-B6CC-562FDD4706A1}" type="presParOf" srcId="{16B6CD83-1620-470C-B84E-F0DF09B9B077}" destId="{039A052F-9BDD-45D9-A08F-BE580F47A16C}" srcOrd="3" destOrd="0" presId="urn:microsoft.com/office/officeart/2005/8/layout/hierarchy6"/>
    <dgm:cxn modelId="{3631257B-BE3C-47C2-898D-FE537ECE16FD}" type="presParOf" srcId="{039A052F-9BDD-45D9-A08F-BE580F47A16C}" destId="{A1436DF5-CB73-42FE-A6F5-6C546887899F}" srcOrd="0" destOrd="0" presId="urn:microsoft.com/office/officeart/2005/8/layout/hierarchy6"/>
    <dgm:cxn modelId="{A17033DC-CD4C-4DFD-9AB5-EC62DEFAEDA3}" type="presParOf" srcId="{039A052F-9BDD-45D9-A08F-BE580F47A16C}" destId="{64DD61A7-0A19-44BB-8AD9-C59FC7FFD205}" srcOrd="1" destOrd="0" presId="urn:microsoft.com/office/officeart/2005/8/layout/hierarchy6"/>
    <dgm:cxn modelId="{F17DDDBC-E8E7-472E-A474-025A802E091C}" type="presParOf" srcId="{64DD61A7-0A19-44BB-8AD9-C59FC7FFD205}" destId="{CD0801F0-529E-47D8-8130-7E563217D5BF}" srcOrd="0" destOrd="0" presId="urn:microsoft.com/office/officeart/2005/8/layout/hierarchy6"/>
    <dgm:cxn modelId="{D20055A5-414B-41C3-B4B9-FD62288CA3EB}" type="presParOf" srcId="{64DD61A7-0A19-44BB-8AD9-C59FC7FFD205}" destId="{BFD377E8-FA16-45C7-8FA7-13D257079556}" srcOrd="1" destOrd="0" presId="urn:microsoft.com/office/officeart/2005/8/layout/hierarchy6"/>
    <dgm:cxn modelId="{86FE9F4E-7A0B-4D1E-9E51-F2697C31C32B}" type="presParOf" srcId="{BFD377E8-FA16-45C7-8FA7-13D257079556}" destId="{62DE6E5B-BCA2-44B1-836C-7BB39DC9838F}" srcOrd="0" destOrd="0" presId="urn:microsoft.com/office/officeart/2005/8/layout/hierarchy6"/>
    <dgm:cxn modelId="{1C36460C-2F0B-4C96-A28A-6BFB6D26C678}" type="presParOf" srcId="{BFD377E8-FA16-45C7-8FA7-13D257079556}" destId="{3AA48228-9A56-4965-883E-7BE17E06D0C7}" srcOrd="1" destOrd="0" presId="urn:microsoft.com/office/officeart/2005/8/layout/hierarchy6"/>
    <dgm:cxn modelId="{6628E292-364E-493B-8E94-53C8C350656E}" type="presParOf" srcId="{64DD61A7-0A19-44BB-8AD9-C59FC7FFD205}" destId="{0CFAE370-274E-4124-A434-54BE73CE9344}" srcOrd="2" destOrd="0" presId="urn:microsoft.com/office/officeart/2005/8/layout/hierarchy6"/>
    <dgm:cxn modelId="{30CA189A-92C6-4294-89BB-CC9A32811671}" type="presParOf" srcId="{64DD61A7-0A19-44BB-8AD9-C59FC7FFD205}" destId="{67FB8056-F1B2-4C53-BC04-CFF7F473179F}" srcOrd="3" destOrd="0" presId="urn:microsoft.com/office/officeart/2005/8/layout/hierarchy6"/>
    <dgm:cxn modelId="{05650CD2-3909-4B1A-8DAB-6936B300B7A0}" type="presParOf" srcId="{67FB8056-F1B2-4C53-BC04-CFF7F473179F}" destId="{9F6E90ED-07D5-4527-9116-62980B53A816}" srcOrd="0" destOrd="0" presId="urn:microsoft.com/office/officeart/2005/8/layout/hierarchy6"/>
    <dgm:cxn modelId="{81843406-BAAE-4A73-BEB0-A82DBFDE1A14}" type="presParOf" srcId="{67FB8056-F1B2-4C53-BC04-CFF7F473179F}" destId="{5B80099E-7C36-4AC6-A3D6-20F4DE9758C3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1"/>
              </a:solidFill>
            </a:rPr>
            <a:t>1</a:t>
          </a:r>
          <a:r>
            <a:rPr lang="en-US" altLang="ko-KR" sz="1400">
              <a:solidFill>
                <a:schemeClr val="tx2"/>
              </a:solidFill>
            </a:rPr>
            <a:t> </a:t>
          </a:r>
          <a:br>
            <a:rPr lang="en-US" altLang="ko-KR" sz="1400">
              <a:solidFill>
                <a:schemeClr val="tx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A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9113DB8F-061E-4657-9025-80682929C5A4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1"/>
              </a:solidFill>
            </a:rPr>
            <a:t>2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B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01CD5A6D-5886-4D1A-BD8D-DAF97A694EAF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1"/>
              </a:solidFill>
            </a:rPr>
            <a:t>3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C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13278C24-D517-46E3-A80C-544A47DF8FD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1"/>
              </a:solidFill>
            </a:rPr>
            <a:t>4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D Process</a:t>
          </a:r>
          <a:endParaRPr lang="ko-KR" altLang="en-US" sz="1100">
            <a:solidFill>
              <a:schemeClr val="tx1"/>
            </a:solidFill>
          </a:endParaRPr>
        </a:p>
      </dgm:t>
    </dgm:pt>
    <dgm:pt modelId="{318C091E-3AB0-49F5-8924-ABD0C6BDDD14}" type="sib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6B322DE4-CF72-4CE0-853B-1907FE8E4E91}" type="par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4619D818-6C64-4831-A684-D6ECD0B227AA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1"/>
              </a:solidFill>
            </a:rPr>
            <a:t>6</a:t>
          </a:r>
          <a:br>
            <a:rPr lang="en-US" altLang="ko-KR" sz="1100">
              <a:solidFill>
                <a:schemeClr val="tx1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E Process</a:t>
          </a:r>
          <a:endParaRPr lang="ko-KR" altLang="en-US" sz="1100">
            <a:solidFill>
              <a:schemeClr val="tx1"/>
            </a:solidFill>
          </a:endParaRPr>
        </a:p>
      </dgm:t>
    </dgm:pt>
    <dgm:pt modelId="{4091B14C-B223-45D6-8468-A3BC131C35B7}" type="parTrans" cxnId="{C2D61E64-1208-4E5D-878A-18AC371EAB83}">
      <dgm:prSet/>
      <dgm:spPr/>
      <dgm:t>
        <a:bodyPr/>
        <a:lstStyle/>
        <a:p>
          <a:pPr latinLnBrk="1"/>
          <a:endParaRPr lang="ko-KR" altLang="en-US"/>
        </a:p>
      </dgm:t>
    </dgm:pt>
    <dgm:pt modelId="{88B69BC9-3C39-4BA5-89F6-53559C39152E}" type="sibTrans" cxnId="{C2D61E64-1208-4E5D-878A-18AC371EAB83}">
      <dgm:prSet/>
      <dgm:spPr/>
      <dgm:t>
        <a:bodyPr/>
        <a:lstStyle/>
        <a:p>
          <a:pPr latinLnBrk="1"/>
          <a:endParaRPr lang="ko-KR" altLang="en-US"/>
        </a:p>
      </dgm:t>
    </dgm:pt>
    <dgm:pt modelId="{301A5D57-AD2D-4B91-B2CB-B9B9EBCE11DE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1"/>
              </a:solidFill>
            </a:rPr>
            <a:t>7</a:t>
          </a:r>
          <a:br>
            <a:rPr lang="en-US" altLang="ko-KR" sz="1100">
              <a:solidFill>
                <a:schemeClr val="tx1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F Process</a:t>
          </a:r>
          <a:endParaRPr lang="ko-KR" altLang="en-US" sz="1100">
            <a:solidFill>
              <a:schemeClr val="tx1"/>
            </a:solidFill>
          </a:endParaRPr>
        </a:p>
      </dgm:t>
    </dgm:pt>
    <dgm:pt modelId="{C3F2ABE4-1633-4E41-81D3-693AD8EAFDC1}" type="parTrans" cxnId="{8A736AD6-C29C-481C-B66D-A4A2C6769A6D}">
      <dgm:prSet/>
      <dgm:spPr/>
      <dgm:t>
        <a:bodyPr/>
        <a:lstStyle/>
        <a:p>
          <a:pPr latinLnBrk="1"/>
          <a:endParaRPr lang="ko-KR" altLang="en-US"/>
        </a:p>
      </dgm:t>
    </dgm:pt>
    <dgm:pt modelId="{A8ABC8AB-8CDB-4633-93DD-A9E629C6EF23}" type="sibTrans" cxnId="{8A736AD6-C29C-481C-B66D-A4A2C6769A6D}">
      <dgm:prSet/>
      <dgm:spPr/>
      <dgm:t>
        <a:bodyPr/>
        <a:lstStyle/>
        <a:p>
          <a:pPr latinLnBrk="1"/>
          <a:endParaRPr lang="ko-KR" altLang="en-US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1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1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3" presStyleIdx="0" presStyleCnt="2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3" presStyleIdx="0" presStyleCnt="2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3867941-32AC-48B9-908F-0E9F055C7B76}" type="pres">
      <dgm:prSet presAssocID="{6B322DE4-CF72-4CE0-853B-1907FE8E4E91}" presName="Name19" presStyleLbl="parChTrans1D3" presStyleIdx="1" presStyleCnt="2"/>
      <dgm:spPr/>
    </dgm:pt>
    <dgm:pt modelId="{039A052F-9BDD-45D9-A08F-BE580F47A16C}" type="pres">
      <dgm:prSet presAssocID="{13278C24-D517-46E3-A80C-544A47DF8FD5}" presName="Name21" presStyleCnt="0"/>
      <dgm:spPr/>
    </dgm:pt>
    <dgm:pt modelId="{A1436DF5-CB73-42FE-A6F5-6C546887899F}" type="pres">
      <dgm:prSet presAssocID="{13278C24-D517-46E3-A80C-544A47DF8FD5}" presName="level2Shape" presStyleLbl="node3" presStyleIdx="1" presStyleCnt="2" custScaleY="65741"/>
      <dgm:spPr/>
    </dgm:pt>
    <dgm:pt modelId="{64DD61A7-0A19-44BB-8AD9-C59FC7FFD205}" type="pres">
      <dgm:prSet presAssocID="{13278C24-D517-46E3-A80C-544A47DF8FD5}" presName="hierChild3" presStyleCnt="0"/>
      <dgm:spPr/>
    </dgm:pt>
    <dgm:pt modelId="{CD0801F0-529E-47D8-8130-7E563217D5BF}" type="pres">
      <dgm:prSet presAssocID="{4091B14C-B223-45D6-8468-A3BC131C35B7}" presName="Name19" presStyleLbl="parChTrans1D4" presStyleIdx="0" presStyleCnt="2"/>
      <dgm:spPr/>
    </dgm:pt>
    <dgm:pt modelId="{BFD377E8-FA16-45C7-8FA7-13D257079556}" type="pres">
      <dgm:prSet presAssocID="{4619D818-6C64-4831-A684-D6ECD0B227AA}" presName="Name21" presStyleCnt="0"/>
      <dgm:spPr/>
    </dgm:pt>
    <dgm:pt modelId="{62DE6E5B-BCA2-44B1-836C-7BB39DC9838F}" type="pres">
      <dgm:prSet presAssocID="{4619D818-6C64-4831-A684-D6ECD0B227AA}" presName="level2Shape" presStyleLbl="node4" presStyleIdx="0" presStyleCnt="2" custScaleY="59842"/>
      <dgm:spPr/>
    </dgm:pt>
    <dgm:pt modelId="{3AA48228-9A56-4965-883E-7BE17E06D0C7}" type="pres">
      <dgm:prSet presAssocID="{4619D818-6C64-4831-A684-D6ECD0B227AA}" presName="hierChild3" presStyleCnt="0"/>
      <dgm:spPr/>
    </dgm:pt>
    <dgm:pt modelId="{0CFAE370-274E-4124-A434-54BE73CE9344}" type="pres">
      <dgm:prSet presAssocID="{C3F2ABE4-1633-4E41-81D3-693AD8EAFDC1}" presName="Name19" presStyleLbl="parChTrans1D4" presStyleIdx="1" presStyleCnt="2"/>
      <dgm:spPr/>
    </dgm:pt>
    <dgm:pt modelId="{67FB8056-F1B2-4C53-BC04-CFF7F473179F}" type="pres">
      <dgm:prSet presAssocID="{301A5D57-AD2D-4B91-B2CB-B9B9EBCE11DE}" presName="Name21" presStyleCnt="0"/>
      <dgm:spPr/>
    </dgm:pt>
    <dgm:pt modelId="{9F6E90ED-07D5-4527-9116-62980B53A816}" type="pres">
      <dgm:prSet presAssocID="{301A5D57-AD2D-4B91-B2CB-B9B9EBCE11DE}" presName="level2Shape" presStyleLbl="node4" presStyleIdx="1" presStyleCnt="2" custScaleY="59842"/>
      <dgm:spPr/>
    </dgm:pt>
    <dgm:pt modelId="{5B80099E-7C36-4AC6-A3D6-20F4DE9758C3}" type="pres">
      <dgm:prSet presAssocID="{301A5D57-AD2D-4B91-B2CB-B9B9EBCE11DE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804AEB11-FDB4-406B-91ED-0CBCE09E8517}" type="presOf" srcId="{6B322DE4-CF72-4CE0-853B-1907FE8E4E91}" destId="{C3867941-32AC-48B9-908F-0E9F055C7B76}" srcOrd="0" destOrd="0" presId="urn:microsoft.com/office/officeart/2005/8/layout/hierarchy6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C2D61E64-1208-4E5D-878A-18AC371EAB83}" srcId="{13278C24-D517-46E3-A80C-544A47DF8FD5}" destId="{4619D818-6C64-4831-A684-D6ECD0B227AA}" srcOrd="0" destOrd="0" parTransId="{4091B14C-B223-45D6-8468-A3BC131C35B7}" sibTransId="{88B69BC9-3C39-4BA5-89F6-53559C39152E}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05847066-2C4A-4E01-9D96-C11EC40C8149}" type="presOf" srcId="{142E2EE6-8AD2-4AB9-841B-B1826D46351A}" destId="{5B4B4C1C-DDB0-45F3-862A-173218B11B86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741C8258-6E0D-4528-8463-504C464C6D5F}" type="presOf" srcId="{13278C24-D517-46E3-A80C-544A47DF8FD5}" destId="{A1436DF5-CB73-42FE-A6F5-6C546887899F}" srcOrd="0" destOrd="0" presId="urn:microsoft.com/office/officeart/2005/8/layout/hierarchy6"/>
    <dgm:cxn modelId="{FFD6A479-6CDB-438A-9B6B-C3BE62DED0D8}" type="presOf" srcId="{C3F2ABE4-1633-4E41-81D3-693AD8EAFDC1}" destId="{0CFAE370-274E-4124-A434-54BE73CE9344}" srcOrd="0" destOrd="0" presId="urn:microsoft.com/office/officeart/2005/8/layout/hierarchy6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BF2BC383-C73F-4DA8-A655-929C1D18C64F}" type="presOf" srcId="{4091B14C-B223-45D6-8468-A3BC131C35B7}" destId="{CD0801F0-529E-47D8-8130-7E563217D5BF}" srcOrd="0" destOrd="0" presId="urn:microsoft.com/office/officeart/2005/8/layout/hierarchy6"/>
    <dgm:cxn modelId="{5EB54192-8024-4357-BFAF-569016BDFF4B}" srcId="{9113DB8F-061E-4657-9025-80682929C5A4}" destId="{01CD5A6D-5886-4D1A-BD8D-DAF97A694EAF}" srcOrd="0" destOrd="0" parTransId="{142E2EE6-8AD2-4AB9-841B-B1826D46351A}" sibTransId="{8BACB6AC-502C-45BD-B6F0-2E4BAC022EC3}"/>
    <dgm:cxn modelId="{083B5AAF-958B-4DA4-9262-FE75F99E5610}" type="presOf" srcId="{301A5D57-AD2D-4B91-B2CB-B9B9EBCE11DE}" destId="{9F6E90ED-07D5-4527-9116-62980B53A816}" srcOrd="0" destOrd="0" presId="urn:microsoft.com/office/officeart/2005/8/layout/hierarchy6"/>
    <dgm:cxn modelId="{42662BCF-5E6D-4536-9BE0-07EB4EAFF9D0}" type="presOf" srcId="{4619D818-6C64-4831-A684-D6ECD0B227AA}" destId="{62DE6E5B-BCA2-44B1-836C-7BB39DC9838F}" srcOrd="0" destOrd="0" presId="urn:microsoft.com/office/officeart/2005/8/layout/hierarchy6"/>
    <dgm:cxn modelId="{8A736AD6-C29C-481C-B66D-A4A2C6769A6D}" srcId="{13278C24-D517-46E3-A80C-544A47DF8FD5}" destId="{301A5D57-AD2D-4B91-B2CB-B9B9EBCE11DE}" srcOrd="1" destOrd="0" parTransId="{C3F2ABE4-1633-4E41-81D3-693AD8EAFDC1}" sibTransId="{A8ABC8AB-8CDB-4633-93DD-A9E629C6EF23}"/>
    <dgm:cxn modelId="{E3E0D9D9-9307-43ED-9F32-A1DC8CBF6E65}" srcId="{9113DB8F-061E-4657-9025-80682929C5A4}" destId="{13278C24-D517-46E3-A80C-544A47DF8FD5}" srcOrd="1" destOrd="0" parTransId="{6B322DE4-CF72-4CE0-853B-1907FE8E4E91}" sibTransId="{318C091E-3AB0-49F5-8924-ABD0C6BDDD14}"/>
    <dgm:cxn modelId="{CBE16FE9-2873-4770-AF0F-852447A3A7E5}" type="presOf" srcId="{01CD5A6D-5886-4D1A-BD8D-DAF97A694EAF}" destId="{CCC33332-F693-40CB-8E4C-5613E0CF1F2E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EEF7E36F-570A-47D2-8C59-C8153FABA303}" type="presParOf" srcId="{16B6CD83-1620-470C-B84E-F0DF09B9B077}" destId="{5B4B4C1C-DDB0-45F3-862A-173218B11B86}" srcOrd="0" destOrd="0" presId="urn:microsoft.com/office/officeart/2005/8/layout/hierarchy6"/>
    <dgm:cxn modelId="{1A9BF544-7E64-46E1-914A-F535BD142809}" type="presParOf" srcId="{16B6CD83-1620-470C-B84E-F0DF09B9B077}" destId="{997E2772-7F52-4E9F-9668-49C2DB8BF758}" srcOrd="1" destOrd="0" presId="urn:microsoft.com/office/officeart/2005/8/layout/hierarchy6"/>
    <dgm:cxn modelId="{7294AA38-B959-4A8B-8A5E-295B9CA746A1}" type="presParOf" srcId="{997E2772-7F52-4E9F-9668-49C2DB8BF758}" destId="{CCC33332-F693-40CB-8E4C-5613E0CF1F2E}" srcOrd="0" destOrd="0" presId="urn:microsoft.com/office/officeart/2005/8/layout/hierarchy6"/>
    <dgm:cxn modelId="{56B6D4D3-345B-469A-9907-CE0222FB5598}" type="presParOf" srcId="{997E2772-7F52-4E9F-9668-49C2DB8BF758}" destId="{0F2FF98E-7CF8-42D7-AB64-1354286C3D16}" srcOrd="1" destOrd="0" presId="urn:microsoft.com/office/officeart/2005/8/layout/hierarchy6"/>
    <dgm:cxn modelId="{EECD5807-82EA-424C-A114-A36B6F666CFA}" type="presParOf" srcId="{16B6CD83-1620-470C-B84E-F0DF09B9B077}" destId="{C3867941-32AC-48B9-908F-0E9F055C7B76}" srcOrd="2" destOrd="0" presId="urn:microsoft.com/office/officeart/2005/8/layout/hierarchy6"/>
    <dgm:cxn modelId="{1C7502A5-4591-4F3A-B6CC-562FDD4706A1}" type="presParOf" srcId="{16B6CD83-1620-470C-B84E-F0DF09B9B077}" destId="{039A052F-9BDD-45D9-A08F-BE580F47A16C}" srcOrd="3" destOrd="0" presId="urn:microsoft.com/office/officeart/2005/8/layout/hierarchy6"/>
    <dgm:cxn modelId="{3631257B-BE3C-47C2-898D-FE537ECE16FD}" type="presParOf" srcId="{039A052F-9BDD-45D9-A08F-BE580F47A16C}" destId="{A1436DF5-CB73-42FE-A6F5-6C546887899F}" srcOrd="0" destOrd="0" presId="urn:microsoft.com/office/officeart/2005/8/layout/hierarchy6"/>
    <dgm:cxn modelId="{A17033DC-CD4C-4DFD-9AB5-EC62DEFAEDA3}" type="presParOf" srcId="{039A052F-9BDD-45D9-A08F-BE580F47A16C}" destId="{64DD61A7-0A19-44BB-8AD9-C59FC7FFD205}" srcOrd="1" destOrd="0" presId="urn:microsoft.com/office/officeart/2005/8/layout/hierarchy6"/>
    <dgm:cxn modelId="{F17DDDBC-E8E7-472E-A474-025A802E091C}" type="presParOf" srcId="{64DD61A7-0A19-44BB-8AD9-C59FC7FFD205}" destId="{CD0801F0-529E-47D8-8130-7E563217D5BF}" srcOrd="0" destOrd="0" presId="urn:microsoft.com/office/officeart/2005/8/layout/hierarchy6"/>
    <dgm:cxn modelId="{D20055A5-414B-41C3-B4B9-FD62288CA3EB}" type="presParOf" srcId="{64DD61A7-0A19-44BB-8AD9-C59FC7FFD205}" destId="{BFD377E8-FA16-45C7-8FA7-13D257079556}" srcOrd="1" destOrd="0" presId="urn:microsoft.com/office/officeart/2005/8/layout/hierarchy6"/>
    <dgm:cxn modelId="{86FE9F4E-7A0B-4D1E-9E51-F2697C31C32B}" type="presParOf" srcId="{BFD377E8-FA16-45C7-8FA7-13D257079556}" destId="{62DE6E5B-BCA2-44B1-836C-7BB39DC9838F}" srcOrd="0" destOrd="0" presId="urn:microsoft.com/office/officeart/2005/8/layout/hierarchy6"/>
    <dgm:cxn modelId="{1C36460C-2F0B-4C96-A28A-6BFB6D26C678}" type="presParOf" srcId="{BFD377E8-FA16-45C7-8FA7-13D257079556}" destId="{3AA48228-9A56-4965-883E-7BE17E06D0C7}" srcOrd="1" destOrd="0" presId="urn:microsoft.com/office/officeart/2005/8/layout/hierarchy6"/>
    <dgm:cxn modelId="{6628E292-364E-493B-8E94-53C8C350656E}" type="presParOf" srcId="{64DD61A7-0A19-44BB-8AD9-C59FC7FFD205}" destId="{0CFAE370-274E-4124-A434-54BE73CE9344}" srcOrd="2" destOrd="0" presId="urn:microsoft.com/office/officeart/2005/8/layout/hierarchy6"/>
    <dgm:cxn modelId="{30CA189A-92C6-4294-89BB-CC9A32811671}" type="presParOf" srcId="{64DD61A7-0A19-44BB-8AD9-C59FC7FFD205}" destId="{67FB8056-F1B2-4C53-BC04-CFF7F473179F}" srcOrd="3" destOrd="0" presId="urn:microsoft.com/office/officeart/2005/8/layout/hierarchy6"/>
    <dgm:cxn modelId="{05650CD2-3909-4B1A-8DAB-6936B300B7A0}" type="presParOf" srcId="{67FB8056-F1B2-4C53-BC04-CFF7F473179F}" destId="{9F6E90ED-07D5-4527-9116-62980B53A816}" srcOrd="0" destOrd="0" presId="urn:microsoft.com/office/officeart/2005/8/layout/hierarchy6"/>
    <dgm:cxn modelId="{81843406-BAAE-4A73-BEB0-A82DBFDE1A14}" type="presParOf" srcId="{67FB8056-F1B2-4C53-BC04-CFF7F473179F}" destId="{5B80099E-7C36-4AC6-A3D6-20F4DE9758C3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1 </a:t>
          </a:r>
          <a:br>
            <a:rPr lang="en-US" altLang="ko-KR" sz="1400">
              <a:solidFill>
                <a:schemeClr val="tx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A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9113DB8F-061E-4657-9025-80682929C5A4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2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1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B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64B6A55F-52BD-495B-9062-55F89442B30C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3</a:t>
          </a:r>
          <a:br>
            <a:rPr lang="en-US" altLang="ko-KR" sz="1400">
              <a:solidFill>
                <a:schemeClr val="tx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C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5C9B1C13-6B3B-46BF-8C85-14CF6E00261C}" type="parTrans" cxnId="{21FE7AC5-169F-44FE-A7E2-687FEF7D3A39}">
      <dgm:prSet/>
      <dgm:spPr/>
      <dgm:t>
        <a:bodyPr/>
        <a:lstStyle/>
        <a:p>
          <a:pPr latinLnBrk="1"/>
          <a:endParaRPr lang="ko-KR" altLang="en-US" sz="1100"/>
        </a:p>
      </dgm:t>
    </dgm:pt>
    <dgm:pt modelId="{76ED0D19-E510-41F6-ADBC-EF896D462AAA}" type="sibTrans" cxnId="{21FE7AC5-169F-44FE-A7E2-687FEF7D3A39}">
      <dgm:prSet/>
      <dgm:spPr/>
      <dgm:t>
        <a:bodyPr/>
        <a:lstStyle/>
        <a:p>
          <a:pPr latinLnBrk="1"/>
          <a:endParaRPr lang="ko-KR" altLang="en-US" sz="1100"/>
        </a:p>
      </dgm:t>
    </dgm:pt>
    <dgm:pt modelId="{1CF4908B-4AA2-40FB-A010-708639DA9067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7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4</a:t>
          </a:r>
          <a:br>
            <a:rPr lang="en-US" altLang="ko-KR" sz="1400">
              <a:solidFill>
                <a:schemeClr val="accent3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G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169961A7-FDAE-498E-86AE-CCFC5D8998BD}" type="parTrans" cxnId="{56D733A4-A91D-457D-A53B-D79925EC0A4A}">
      <dgm:prSet/>
      <dgm:spPr/>
      <dgm:t>
        <a:bodyPr/>
        <a:lstStyle/>
        <a:p>
          <a:pPr latinLnBrk="1"/>
          <a:endParaRPr lang="ko-KR" altLang="en-US" sz="1100"/>
        </a:p>
      </dgm:t>
    </dgm:pt>
    <dgm:pt modelId="{67E29B22-3E4A-4853-B864-2F1CBB3C005D}" type="sibTrans" cxnId="{56D733A4-A91D-457D-A53B-D79925EC0A4A}">
      <dgm:prSet/>
      <dgm:spPr/>
      <dgm:t>
        <a:bodyPr/>
        <a:lstStyle/>
        <a:p>
          <a:pPr latinLnBrk="1"/>
          <a:endParaRPr lang="ko-KR" altLang="en-US" sz="1100"/>
        </a:p>
      </dgm:t>
    </dgm:pt>
    <dgm:pt modelId="{01CD5A6D-5886-4D1A-BD8D-DAF97A694EAF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5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6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E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13278C24-D517-46E3-A80C-544A47DF8FD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6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7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F Process</a:t>
          </a:r>
          <a:endParaRPr lang="ko-KR" altLang="en-US" sz="1100">
            <a:solidFill>
              <a:schemeClr val="tx1"/>
            </a:solidFill>
          </a:endParaRPr>
        </a:p>
      </dgm:t>
    </dgm:pt>
    <dgm:pt modelId="{6B322DE4-CF72-4CE0-853B-1907FE8E4E91}" type="par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318C091E-3AB0-49F5-8924-ABD0C6BDDD14}" type="sib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7500F060-964C-43FE-97C6-2112F135571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8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5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H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0E63C75E-3BB9-43D2-AF80-02C272ECA11E}" type="par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10F352D4-86F7-4CC3-AA31-95571F691B4D}" type="sib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1F75D6B3-1736-467B-ADFC-2E035CAB7949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9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6</a:t>
          </a:r>
          <a:r>
            <a:rPr lang="en-US" altLang="ko-KR" sz="1400"/>
            <a:t> 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I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6CDEDAEB-224D-4518-92C9-87B172708FE9}" type="par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5AE1E768-3B21-4970-8525-C332CC9DA1E3}" type="sib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F0361E8B-9037-412D-98C8-6C6200F37606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10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7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G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6BFB2793-8E47-4116-A996-5A2682D86B5D}" type="par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E7D90D52-C1C8-4454-B9D9-0E979F93D238}" type="sib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2877ECE4-DEA7-4304-AFE2-E98D924080C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4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1</a:t>
          </a:r>
          <a:br>
            <a:rPr lang="en-US" altLang="ko-KR" sz="1400">
              <a:solidFill>
                <a:schemeClr val="accent3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D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6EF05690-C8E8-4406-8444-743C199F56BC}" type="par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01783217-425C-490B-A55A-A07A5A6888C2}" type="sib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3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3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3" presStyleIdx="0" presStyleCnt="4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3" presStyleIdx="0" presStyleCnt="4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3867941-32AC-48B9-908F-0E9F055C7B76}" type="pres">
      <dgm:prSet presAssocID="{6B322DE4-CF72-4CE0-853B-1907FE8E4E91}" presName="Name19" presStyleLbl="parChTrans1D3" presStyleIdx="1" presStyleCnt="4"/>
      <dgm:spPr/>
    </dgm:pt>
    <dgm:pt modelId="{039A052F-9BDD-45D9-A08F-BE580F47A16C}" type="pres">
      <dgm:prSet presAssocID="{13278C24-D517-46E3-A80C-544A47DF8FD5}" presName="Name21" presStyleCnt="0"/>
      <dgm:spPr/>
    </dgm:pt>
    <dgm:pt modelId="{A1436DF5-CB73-42FE-A6F5-6C546887899F}" type="pres">
      <dgm:prSet presAssocID="{13278C24-D517-46E3-A80C-544A47DF8FD5}" presName="level2Shape" presStyleLbl="node3" presStyleIdx="1" presStyleCnt="4" custScaleY="65741"/>
      <dgm:spPr/>
    </dgm:pt>
    <dgm:pt modelId="{64DD61A7-0A19-44BB-8AD9-C59FC7FFD205}" type="pres">
      <dgm:prSet presAssocID="{13278C24-D517-46E3-A80C-544A47DF8FD5}" presName="hierChild3" presStyleCnt="0"/>
      <dgm:spPr/>
    </dgm:pt>
    <dgm:pt modelId="{99D97351-59C9-4CB8-BDF6-CD46BC82C522}" type="pres">
      <dgm:prSet presAssocID="{5C9B1C13-6B3B-46BF-8C85-14CF6E00261C}" presName="Name19" presStyleLbl="parChTrans1D2" presStyleIdx="1" presStyleCnt="3"/>
      <dgm:spPr/>
    </dgm:pt>
    <dgm:pt modelId="{5AFD3F87-DBFD-4FAC-8E45-DDDB2BED1847}" type="pres">
      <dgm:prSet presAssocID="{64B6A55F-52BD-495B-9062-55F89442B30C}" presName="Name21" presStyleCnt="0"/>
      <dgm:spPr/>
    </dgm:pt>
    <dgm:pt modelId="{BF539B6A-C903-4C2F-A130-620A3266925C}" type="pres">
      <dgm:prSet presAssocID="{64B6A55F-52BD-495B-9062-55F89442B30C}" presName="level2Shape" presStyleLbl="node2" presStyleIdx="1" presStyleCnt="3" custScaleY="65741"/>
      <dgm:spPr/>
    </dgm:pt>
    <dgm:pt modelId="{41A0BC4A-1D48-45BF-A855-413CD30C4A41}" type="pres">
      <dgm:prSet presAssocID="{64B6A55F-52BD-495B-9062-55F89442B30C}" presName="hierChild3" presStyleCnt="0"/>
      <dgm:spPr/>
    </dgm:pt>
    <dgm:pt modelId="{19688A33-068A-454C-938D-92D69A8AA5B1}" type="pres">
      <dgm:prSet presAssocID="{6EF05690-C8E8-4406-8444-743C199F56BC}" presName="Name19" presStyleLbl="parChTrans1D2" presStyleIdx="2" presStyleCnt="3"/>
      <dgm:spPr/>
    </dgm:pt>
    <dgm:pt modelId="{3355C564-B189-4C8D-9CE6-4E85BBE3A176}" type="pres">
      <dgm:prSet presAssocID="{2877ECE4-DEA7-4304-AFE2-E98D924080C5}" presName="Name21" presStyleCnt="0"/>
      <dgm:spPr/>
    </dgm:pt>
    <dgm:pt modelId="{046611DC-08B4-43B1-84AC-0889CCDA61E2}" type="pres">
      <dgm:prSet presAssocID="{2877ECE4-DEA7-4304-AFE2-E98D924080C5}" presName="level2Shape" presStyleLbl="node2" presStyleIdx="2" presStyleCnt="3" custScaleY="65741"/>
      <dgm:spPr/>
    </dgm:pt>
    <dgm:pt modelId="{1E907BB7-D058-4187-988A-25898A1EA34B}" type="pres">
      <dgm:prSet presAssocID="{2877ECE4-DEA7-4304-AFE2-E98D924080C5}" presName="hierChild3" presStyleCnt="0"/>
      <dgm:spPr/>
    </dgm:pt>
    <dgm:pt modelId="{8DB10EF7-05A9-44FB-9D46-D10C0595D143}" type="pres">
      <dgm:prSet presAssocID="{169961A7-FDAE-498E-86AE-CCFC5D8998BD}" presName="Name19" presStyleLbl="parChTrans1D3" presStyleIdx="2" presStyleCnt="4"/>
      <dgm:spPr/>
    </dgm:pt>
    <dgm:pt modelId="{16EC0542-1F64-420B-8AB4-8DB1D2AFEE7D}" type="pres">
      <dgm:prSet presAssocID="{1CF4908B-4AA2-40FB-A010-708639DA9067}" presName="Name21" presStyleCnt="0"/>
      <dgm:spPr/>
    </dgm:pt>
    <dgm:pt modelId="{ABF569CF-E017-4990-BADD-D0A086B02235}" type="pres">
      <dgm:prSet presAssocID="{1CF4908B-4AA2-40FB-A010-708639DA9067}" presName="level2Shape" presStyleLbl="node3" presStyleIdx="2" presStyleCnt="4" custScaleY="65741"/>
      <dgm:spPr/>
    </dgm:pt>
    <dgm:pt modelId="{744C002C-18C1-45C7-A686-F5D8D894D5D2}" type="pres">
      <dgm:prSet presAssocID="{1CF4908B-4AA2-40FB-A010-708639DA9067}" presName="hierChild3" presStyleCnt="0"/>
      <dgm:spPr/>
    </dgm:pt>
    <dgm:pt modelId="{7BA87A94-5498-40B1-89C8-3A76AF8C9E86}" type="pres">
      <dgm:prSet presAssocID="{0E63C75E-3BB9-43D2-AF80-02C272ECA11E}" presName="Name19" presStyleLbl="parChTrans1D3" presStyleIdx="3" presStyleCnt="4"/>
      <dgm:spPr/>
    </dgm:pt>
    <dgm:pt modelId="{ABDC8F87-418B-4D07-9CE2-016DC05FF7F9}" type="pres">
      <dgm:prSet presAssocID="{7500F060-964C-43FE-97C6-2112F1355715}" presName="Name21" presStyleCnt="0"/>
      <dgm:spPr/>
    </dgm:pt>
    <dgm:pt modelId="{1CD8FA4B-4AF8-44D8-9240-F85A4010455D}" type="pres">
      <dgm:prSet presAssocID="{7500F060-964C-43FE-97C6-2112F1355715}" presName="level2Shape" presStyleLbl="node3" presStyleIdx="3" presStyleCnt="4" custScaleY="65741"/>
      <dgm:spPr/>
    </dgm:pt>
    <dgm:pt modelId="{1F5F66E4-5DBF-42F2-94B6-10300BBA0E26}" type="pres">
      <dgm:prSet presAssocID="{7500F060-964C-43FE-97C6-2112F1355715}" presName="hierChild3" presStyleCnt="0"/>
      <dgm:spPr/>
    </dgm:pt>
    <dgm:pt modelId="{C147F960-799E-4D3E-8972-51704177D7BB}" type="pres">
      <dgm:prSet presAssocID="{6CDEDAEB-224D-4518-92C9-87B172708FE9}" presName="Name19" presStyleLbl="parChTrans1D4" presStyleIdx="0" presStyleCnt="2"/>
      <dgm:spPr/>
    </dgm:pt>
    <dgm:pt modelId="{45A544C8-857C-49CD-8BDF-4A0BC5883003}" type="pres">
      <dgm:prSet presAssocID="{1F75D6B3-1736-467B-ADFC-2E035CAB7949}" presName="Name21" presStyleCnt="0"/>
      <dgm:spPr/>
    </dgm:pt>
    <dgm:pt modelId="{9167913F-7EA4-4520-9EA9-29C5E77223E8}" type="pres">
      <dgm:prSet presAssocID="{1F75D6B3-1736-467B-ADFC-2E035CAB7949}" presName="level2Shape" presStyleLbl="node4" presStyleIdx="0" presStyleCnt="2" custScaleY="65741"/>
      <dgm:spPr/>
    </dgm:pt>
    <dgm:pt modelId="{D534A1E5-566C-4464-B665-B1338CAED943}" type="pres">
      <dgm:prSet presAssocID="{1F75D6B3-1736-467B-ADFC-2E035CAB7949}" presName="hierChild3" presStyleCnt="0"/>
      <dgm:spPr/>
    </dgm:pt>
    <dgm:pt modelId="{D7B50342-A8DB-4E3B-BA5E-25FBE522F6C5}" type="pres">
      <dgm:prSet presAssocID="{6BFB2793-8E47-4116-A996-5A2682D86B5D}" presName="Name19" presStyleLbl="parChTrans1D4" presStyleIdx="1" presStyleCnt="2"/>
      <dgm:spPr/>
    </dgm:pt>
    <dgm:pt modelId="{E287ABC9-54DD-41FD-849D-24CD6E680638}" type="pres">
      <dgm:prSet presAssocID="{F0361E8B-9037-412D-98C8-6C6200F37606}" presName="Name21" presStyleCnt="0"/>
      <dgm:spPr/>
    </dgm:pt>
    <dgm:pt modelId="{09321B55-5C54-4395-A776-7C56F08B0444}" type="pres">
      <dgm:prSet presAssocID="{F0361E8B-9037-412D-98C8-6C6200F37606}" presName="level2Shape" presStyleLbl="node4" presStyleIdx="1" presStyleCnt="2" custScaleY="65741"/>
      <dgm:spPr/>
    </dgm:pt>
    <dgm:pt modelId="{6819307C-79EF-4903-A2BD-69C8803F0AB3}" type="pres">
      <dgm:prSet presAssocID="{F0361E8B-9037-412D-98C8-6C6200F37606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80EC6602-AEB1-46C3-A77F-0FE0F3638958}" srcId="{2877ECE4-DEA7-4304-AFE2-E98D924080C5}" destId="{7500F060-964C-43FE-97C6-2112F1355715}" srcOrd="1" destOrd="0" parTransId="{0E63C75E-3BB9-43D2-AF80-02C272ECA11E}" sibTransId="{10F352D4-86F7-4CC3-AA31-95571F691B4D}"/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8D0A920C-BF0C-49A9-A146-99CE872CB607}" type="presOf" srcId="{F0361E8B-9037-412D-98C8-6C6200F37606}" destId="{09321B55-5C54-4395-A776-7C56F08B0444}" srcOrd="0" destOrd="0" presId="urn:microsoft.com/office/officeart/2005/8/layout/hierarchy6"/>
    <dgm:cxn modelId="{804AEB11-FDB4-406B-91ED-0CBCE09E8517}" type="presOf" srcId="{6B322DE4-CF72-4CE0-853B-1907FE8E4E91}" destId="{C3867941-32AC-48B9-908F-0E9F055C7B76}" srcOrd="0" destOrd="0" presId="urn:microsoft.com/office/officeart/2005/8/layout/hierarchy6"/>
    <dgm:cxn modelId="{565AAA24-2FB1-4473-9FB7-DEE2045EA266}" type="presOf" srcId="{6EF05690-C8E8-4406-8444-743C199F56BC}" destId="{19688A33-068A-454C-938D-92D69A8AA5B1}" srcOrd="0" destOrd="0" presId="urn:microsoft.com/office/officeart/2005/8/layout/hierarchy6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1AA82E2B-4AE4-4F01-AECC-2ADB49170F1C}" type="presOf" srcId="{5C9B1C13-6B3B-46BF-8C85-14CF6E00261C}" destId="{99D97351-59C9-4CB8-BDF6-CD46BC82C522}" srcOrd="0" destOrd="0" presId="urn:microsoft.com/office/officeart/2005/8/layout/hierarchy6"/>
    <dgm:cxn modelId="{C45C9C3B-827E-4D52-8197-85DE6D721429}" srcId="{7500F060-964C-43FE-97C6-2112F1355715}" destId="{F0361E8B-9037-412D-98C8-6C6200F37606}" srcOrd="1" destOrd="0" parTransId="{6BFB2793-8E47-4116-A996-5A2682D86B5D}" sibTransId="{E7D90D52-C1C8-4454-B9D9-0E979F93D238}"/>
    <dgm:cxn modelId="{F4D1A464-2C12-4E1C-B133-EE55442643D6}" type="presOf" srcId="{64B6A55F-52BD-495B-9062-55F89442B30C}" destId="{BF539B6A-C903-4C2F-A130-620A3266925C}" srcOrd="0" destOrd="0" presId="urn:microsoft.com/office/officeart/2005/8/layout/hierarchy6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05847066-2C4A-4E01-9D96-C11EC40C8149}" type="presOf" srcId="{142E2EE6-8AD2-4AB9-841B-B1826D46351A}" destId="{5B4B4C1C-DDB0-45F3-862A-173218B11B86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2F85EC73-FD2C-4A0A-86AE-0A61A238778F}" type="presOf" srcId="{6BFB2793-8E47-4116-A996-5A2682D86B5D}" destId="{D7B50342-A8DB-4E3B-BA5E-25FBE522F6C5}" srcOrd="0" destOrd="0" presId="urn:microsoft.com/office/officeart/2005/8/layout/hierarchy6"/>
    <dgm:cxn modelId="{741C8258-6E0D-4528-8463-504C464C6D5F}" type="presOf" srcId="{13278C24-D517-46E3-A80C-544A47DF8FD5}" destId="{A1436DF5-CB73-42FE-A6F5-6C546887899F}" srcOrd="0" destOrd="0" presId="urn:microsoft.com/office/officeart/2005/8/layout/hierarchy6"/>
    <dgm:cxn modelId="{E1612E5A-1572-4EA3-B160-23EC8B85AF1D}" srcId="{7500F060-964C-43FE-97C6-2112F1355715}" destId="{1F75D6B3-1736-467B-ADFC-2E035CAB7949}" srcOrd="0" destOrd="0" parTransId="{6CDEDAEB-224D-4518-92C9-87B172708FE9}" sibTransId="{5AE1E768-3B21-4970-8525-C332CC9DA1E3}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1A76A47C-753D-49EC-8663-B133A9D971E2}" type="presOf" srcId="{7500F060-964C-43FE-97C6-2112F1355715}" destId="{1CD8FA4B-4AF8-44D8-9240-F85A4010455D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1B299781-EA0E-4A0B-A6B2-CB10D3C323E7}" type="presOf" srcId="{6CDEDAEB-224D-4518-92C9-87B172708FE9}" destId="{C147F960-799E-4D3E-8972-51704177D7BB}" srcOrd="0" destOrd="0" presId="urn:microsoft.com/office/officeart/2005/8/layout/hierarchy6"/>
    <dgm:cxn modelId="{2751E091-8AF7-4FC8-A98C-2E02E5980D3B}" type="presOf" srcId="{2877ECE4-DEA7-4304-AFE2-E98D924080C5}" destId="{046611DC-08B4-43B1-84AC-0889CCDA61E2}" srcOrd="0" destOrd="0" presId="urn:microsoft.com/office/officeart/2005/8/layout/hierarchy6"/>
    <dgm:cxn modelId="{5EB54192-8024-4357-BFAF-569016BDFF4B}" srcId="{9113DB8F-061E-4657-9025-80682929C5A4}" destId="{01CD5A6D-5886-4D1A-BD8D-DAF97A694EAF}" srcOrd="0" destOrd="0" parTransId="{142E2EE6-8AD2-4AB9-841B-B1826D46351A}" sibTransId="{8BACB6AC-502C-45BD-B6F0-2E4BAC022EC3}"/>
    <dgm:cxn modelId="{ACAFFF9D-7D85-4F11-BAF2-53B5833DF605}" type="presOf" srcId="{169961A7-FDAE-498E-86AE-CCFC5D8998BD}" destId="{8DB10EF7-05A9-44FB-9D46-D10C0595D143}" srcOrd="0" destOrd="0" presId="urn:microsoft.com/office/officeart/2005/8/layout/hierarchy6"/>
    <dgm:cxn modelId="{56D733A4-A91D-457D-A53B-D79925EC0A4A}" srcId="{2877ECE4-DEA7-4304-AFE2-E98D924080C5}" destId="{1CF4908B-4AA2-40FB-A010-708639DA9067}" srcOrd="0" destOrd="0" parTransId="{169961A7-FDAE-498E-86AE-CCFC5D8998BD}" sibTransId="{67E29B22-3E4A-4853-B864-2F1CBB3C005D}"/>
    <dgm:cxn modelId="{5DD272AD-E66E-4B24-B3D2-5D46D885B5DA}" srcId="{816DDED8-0159-4FBD-80E5-7DEE6513FC4E}" destId="{2877ECE4-DEA7-4304-AFE2-E98D924080C5}" srcOrd="2" destOrd="0" parTransId="{6EF05690-C8E8-4406-8444-743C199F56BC}" sibTransId="{01783217-425C-490B-A55A-A07A5A6888C2}"/>
    <dgm:cxn modelId="{F56F82B7-589E-4005-859E-96F89D321272}" type="presOf" srcId="{1F75D6B3-1736-467B-ADFC-2E035CAB7949}" destId="{9167913F-7EA4-4520-9EA9-29C5E77223E8}" srcOrd="0" destOrd="0" presId="urn:microsoft.com/office/officeart/2005/8/layout/hierarchy6"/>
    <dgm:cxn modelId="{21FE7AC5-169F-44FE-A7E2-687FEF7D3A39}" srcId="{816DDED8-0159-4FBD-80E5-7DEE6513FC4E}" destId="{64B6A55F-52BD-495B-9062-55F89442B30C}" srcOrd="1" destOrd="0" parTransId="{5C9B1C13-6B3B-46BF-8C85-14CF6E00261C}" sibTransId="{76ED0D19-E510-41F6-ADBC-EF896D462AAA}"/>
    <dgm:cxn modelId="{DAF1D5CD-3C1A-4103-9D0B-32A1080D783E}" type="presOf" srcId="{1CF4908B-4AA2-40FB-A010-708639DA9067}" destId="{ABF569CF-E017-4990-BADD-D0A086B02235}" srcOrd="0" destOrd="0" presId="urn:microsoft.com/office/officeart/2005/8/layout/hierarchy6"/>
    <dgm:cxn modelId="{E3E0D9D9-9307-43ED-9F32-A1DC8CBF6E65}" srcId="{9113DB8F-061E-4657-9025-80682929C5A4}" destId="{13278C24-D517-46E3-A80C-544A47DF8FD5}" srcOrd="1" destOrd="0" parTransId="{6B322DE4-CF72-4CE0-853B-1907FE8E4E91}" sibTransId="{318C091E-3AB0-49F5-8924-ABD0C6BDDD14}"/>
    <dgm:cxn modelId="{1516AADE-BE35-4A11-B9D2-AD1DB5003FD1}" type="presOf" srcId="{0E63C75E-3BB9-43D2-AF80-02C272ECA11E}" destId="{7BA87A94-5498-40B1-89C8-3A76AF8C9E86}" srcOrd="0" destOrd="0" presId="urn:microsoft.com/office/officeart/2005/8/layout/hierarchy6"/>
    <dgm:cxn modelId="{CBE16FE9-2873-4770-AF0F-852447A3A7E5}" type="presOf" srcId="{01CD5A6D-5886-4D1A-BD8D-DAF97A694EAF}" destId="{CCC33332-F693-40CB-8E4C-5613E0CF1F2E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EEF7E36F-570A-47D2-8C59-C8153FABA303}" type="presParOf" srcId="{16B6CD83-1620-470C-B84E-F0DF09B9B077}" destId="{5B4B4C1C-DDB0-45F3-862A-173218B11B86}" srcOrd="0" destOrd="0" presId="urn:microsoft.com/office/officeart/2005/8/layout/hierarchy6"/>
    <dgm:cxn modelId="{1A9BF544-7E64-46E1-914A-F535BD142809}" type="presParOf" srcId="{16B6CD83-1620-470C-B84E-F0DF09B9B077}" destId="{997E2772-7F52-4E9F-9668-49C2DB8BF758}" srcOrd="1" destOrd="0" presId="urn:microsoft.com/office/officeart/2005/8/layout/hierarchy6"/>
    <dgm:cxn modelId="{7294AA38-B959-4A8B-8A5E-295B9CA746A1}" type="presParOf" srcId="{997E2772-7F52-4E9F-9668-49C2DB8BF758}" destId="{CCC33332-F693-40CB-8E4C-5613E0CF1F2E}" srcOrd="0" destOrd="0" presId="urn:microsoft.com/office/officeart/2005/8/layout/hierarchy6"/>
    <dgm:cxn modelId="{56B6D4D3-345B-469A-9907-CE0222FB5598}" type="presParOf" srcId="{997E2772-7F52-4E9F-9668-49C2DB8BF758}" destId="{0F2FF98E-7CF8-42D7-AB64-1354286C3D16}" srcOrd="1" destOrd="0" presId="urn:microsoft.com/office/officeart/2005/8/layout/hierarchy6"/>
    <dgm:cxn modelId="{EECD5807-82EA-424C-A114-A36B6F666CFA}" type="presParOf" srcId="{16B6CD83-1620-470C-B84E-F0DF09B9B077}" destId="{C3867941-32AC-48B9-908F-0E9F055C7B76}" srcOrd="2" destOrd="0" presId="urn:microsoft.com/office/officeart/2005/8/layout/hierarchy6"/>
    <dgm:cxn modelId="{1C7502A5-4591-4F3A-B6CC-562FDD4706A1}" type="presParOf" srcId="{16B6CD83-1620-470C-B84E-F0DF09B9B077}" destId="{039A052F-9BDD-45D9-A08F-BE580F47A16C}" srcOrd="3" destOrd="0" presId="urn:microsoft.com/office/officeart/2005/8/layout/hierarchy6"/>
    <dgm:cxn modelId="{3631257B-BE3C-47C2-898D-FE537ECE16FD}" type="presParOf" srcId="{039A052F-9BDD-45D9-A08F-BE580F47A16C}" destId="{A1436DF5-CB73-42FE-A6F5-6C546887899F}" srcOrd="0" destOrd="0" presId="urn:microsoft.com/office/officeart/2005/8/layout/hierarchy6"/>
    <dgm:cxn modelId="{A17033DC-CD4C-4DFD-9AB5-EC62DEFAEDA3}" type="presParOf" srcId="{039A052F-9BDD-45D9-A08F-BE580F47A16C}" destId="{64DD61A7-0A19-44BB-8AD9-C59FC7FFD205}" srcOrd="1" destOrd="0" presId="urn:microsoft.com/office/officeart/2005/8/layout/hierarchy6"/>
    <dgm:cxn modelId="{14D5B02B-2C26-43F6-95C8-DEDD8C5106D5}" type="presParOf" srcId="{FCB945E5-5DBC-4D20-ADFA-2D11232B10BA}" destId="{99D97351-59C9-4CB8-BDF6-CD46BC82C522}" srcOrd="2" destOrd="0" presId="urn:microsoft.com/office/officeart/2005/8/layout/hierarchy6"/>
    <dgm:cxn modelId="{A0331E3E-BE27-44AB-A011-9B5EF9860052}" type="presParOf" srcId="{FCB945E5-5DBC-4D20-ADFA-2D11232B10BA}" destId="{5AFD3F87-DBFD-4FAC-8E45-DDDB2BED1847}" srcOrd="3" destOrd="0" presId="urn:microsoft.com/office/officeart/2005/8/layout/hierarchy6"/>
    <dgm:cxn modelId="{BA31ADF7-4402-45AF-AFD0-8C0644AF1DD7}" type="presParOf" srcId="{5AFD3F87-DBFD-4FAC-8E45-DDDB2BED1847}" destId="{BF539B6A-C903-4C2F-A130-620A3266925C}" srcOrd="0" destOrd="0" presId="urn:microsoft.com/office/officeart/2005/8/layout/hierarchy6"/>
    <dgm:cxn modelId="{A0F97BAA-82D4-4292-A7D8-A63918930897}" type="presParOf" srcId="{5AFD3F87-DBFD-4FAC-8E45-DDDB2BED1847}" destId="{41A0BC4A-1D48-45BF-A855-413CD30C4A41}" srcOrd="1" destOrd="0" presId="urn:microsoft.com/office/officeart/2005/8/layout/hierarchy6"/>
    <dgm:cxn modelId="{50724D2F-228E-4BE1-88FB-E4E1A394A732}" type="presParOf" srcId="{FCB945E5-5DBC-4D20-ADFA-2D11232B10BA}" destId="{19688A33-068A-454C-938D-92D69A8AA5B1}" srcOrd="4" destOrd="0" presId="urn:microsoft.com/office/officeart/2005/8/layout/hierarchy6"/>
    <dgm:cxn modelId="{9C62C91A-D88F-42D3-B6E3-0B4AD07BB075}" type="presParOf" srcId="{FCB945E5-5DBC-4D20-ADFA-2D11232B10BA}" destId="{3355C564-B189-4C8D-9CE6-4E85BBE3A176}" srcOrd="5" destOrd="0" presId="urn:microsoft.com/office/officeart/2005/8/layout/hierarchy6"/>
    <dgm:cxn modelId="{C90ACBC9-EE34-4F84-8B65-A6F99A2940C8}" type="presParOf" srcId="{3355C564-B189-4C8D-9CE6-4E85BBE3A176}" destId="{046611DC-08B4-43B1-84AC-0889CCDA61E2}" srcOrd="0" destOrd="0" presId="urn:microsoft.com/office/officeart/2005/8/layout/hierarchy6"/>
    <dgm:cxn modelId="{09757D06-7E92-4DA2-99CB-97CE589F6A05}" type="presParOf" srcId="{3355C564-B189-4C8D-9CE6-4E85BBE3A176}" destId="{1E907BB7-D058-4187-988A-25898A1EA34B}" srcOrd="1" destOrd="0" presId="urn:microsoft.com/office/officeart/2005/8/layout/hierarchy6"/>
    <dgm:cxn modelId="{9958CE96-4989-4893-9E9E-5521C06F389E}" type="presParOf" srcId="{1E907BB7-D058-4187-988A-25898A1EA34B}" destId="{8DB10EF7-05A9-44FB-9D46-D10C0595D143}" srcOrd="0" destOrd="0" presId="urn:microsoft.com/office/officeart/2005/8/layout/hierarchy6"/>
    <dgm:cxn modelId="{BF16934C-23C6-4C6F-B5F9-4A567CAE83B3}" type="presParOf" srcId="{1E907BB7-D058-4187-988A-25898A1EA34B}" destId="{16EC0542-1F64-420B-8AB4-8DB1D2AFEE7D}" srcOrd="1" destOrd="0" presId="urn:microsoft.com/office/officeart/2005/8/layout/hierarchy6"/>
    <dgm:cxn modelId="{D274564D-6665-4B5A-88E8-3946C3CA3353}" type="presParOf" srcId="{16EC0542-1F64-420B-8AB4-8DB1D2AFEE7D}" destId="{ABF569CF-E017-4990-BADD-D0A086B02235}" srcOrd="0" destOrd="0" presId="urn:microsoft.com/office/officeart/2005/8/layout/hierarchy6"/>
    <dgm:cxn modelId="{D03DF32E-39EA-4009-9A19-1F8EEBB81AD6}" type="presParOf" srcId="{16EC0542-1F64-420B-8AB4-8DB1D2AFEE7D}" destId="{744C002C-18C1-45C7-A686-F5D8D894D5D2}" srcOrd="1" destOrd="0" presId="urn:microsoft.com/office/officeart/2005/8/layout/hierarchy6"/>
    <dgm:cxn modelId="{51968B0A-1BB4-4B84-A4F4-B4929F0FE7ED}" type="presParOf" srcId="{1E907BB7-D058-4187-988A-25898A1EA34B}" destId="{7BA87A94-5498-40B1-89C8-3A76AF8C9E86}" srcOrd="2" destOrd="0" presId="urn:microsoft.com/office/officeart/2005/8/layout/hierarchy6"/>
    <dgm:cxn modelId="{C0796CF6-18E9-4F5A-BFDD-5828E39884EE}" type="presParOf" srcId="{1E907BB7-D058-4187-988A-25898A1EA34B}" destId="{ABDC8F87-418B-4D07-9CE2-016DC05FF7F9}" srcOrd="3" destOrd="0" presId="urn:microsoft.com/office/officeart/2005/8/layout/hierarchy6"/>
    <dgm:cxn modelId="{05AEBE33-A3B6-45DF-AC4D-13EA842776F6}" type="presParOf" srcId="{ABDC8F87-418B-4D07-9CE2-016DC05FF7F9}" destId="{1CD8FA4B-4AF8-44D8-9240-F85A4010455D}" srcOrd="0" destOrd="0" presId="urn:microsoft.com/office/officeart/2005/8/layout/hierarchy6"/>
    <dgm:cxn modelId="{47277586-88ED-42AE-9D9F-E843A7795F25}" type="presParOf" srcId="{ABDC8F87-418B-4D07-9CE2-016DC05FF7F9}" destId="{1F5F66E4-5DBF-42F2-94B6-10300BBA0E26}" srcOrd="1" destOrd="0" presId="urn:microsoft.com/office/officeart/2005/8/layout/hierarchy6"/>
    <dgm:cxn modelId="{10C0862F-0A4D-4948-885C-A3F14606D726}" type="presParOf" srcId="{1F5F66E4-5DBF-42F2-94B6-10300BBA0E26}" destId="{C147F960-799E-4D3E-8972-51704177D7BB}" srcOrd="0" destOrd="0" presId="urn:microsoft.com/office/officeart/2005/8/layout/hierarchy6"/>
    <dgm:cxn modelId="{4E019611-D8EF-4132-B38B-D1D88DD510DF}" type="presParOf" srcId="{1F5F66E4-5DBF-42F2-94B6-10300BBA0E26}" destId="{45A544C8-857C-49CD-8BDF-4A0BC5883003}" srcOrd="1" destOrd="0" presId="urn:microsoft.com/office/officeart/2005/8/layout/hierarchy6"/>
    <dgm:cxn modelId="{FFD54257-0BA4-458B-BCC6-CA428DEE324A}" type="presParOf" srcId="{45A544C8-857C-49CD-8BDF-4A0BC5883003}" destId="{9167913F-7EA4-4520-9EA9-29C5E77223E8}" srcOrd="0" destOrd="0" presId="urn:microsoft.com/office/officeart/2005/8/layout/hierarchy6"/>
    <dgm:cxn modelId="{0173E3F8-0239-44DF-97B2-4164D71B9098}" type="presParOf" srcId="{45A544C8-857C-49CD-8BDF-4A0BC5883003}" destId="{D534A1E5-566C-4464-B665-B1338CAED943}" srcOrd="1" destOrd="0" presId="urn:microsoft.com/office/officeart/2005/8/layout/hierarchy6"/>
    <dgm:cxn modelId="{02C31DB9-4290-4E03-A1D9-090111D84937}" type="presParOf" srcId="{1F5F66E4-5DBF-42F2-94B6-10300BBA0E26}" destId="{D7B50342-A8DB-4E3B-BA5E-25FBE522F6C5}" srcOrd="2" destOrd="0" presId="urn:microsoft.com/office/officeart/2005/8/layout/hierarchy6"/>
    <dgm:cxn modelId="{C815D8E3-76E7-4B6E-9C09-4580A04A96BA}" type="presParOf" srcId="{1F5F66E4-5DBF-42F2-94B6-10300BBA0E26}" destId="{E287ABC9-54DD-41FD-849D-24CD6E680638}" srcOrd="3" destOrd="0" presId="urn:microsoft.com/office/officeart/2005/8/layout/hierarchy6"/>
    <dgm:cxn modelId="{63140D3F-5A49-4E52-9249-BEACF59C7D0D}" type="presParOf" srcId="{E287ABC9-54DD-41FD-849D-24CD6E680638}" destId="{09321B55-5C54-4395-A776-7C56F08B0444}" srcOrd="0" destOrd="0" presId="urn:microsoft.com/office/officeart/2005/8/layout/hierarchy6"/>
    <dgm:cxn modelId="{C3064AB5-577F-4DC6-BC3F-1F3F66D8894C}" type="presParOf" srcId="{E287ABC9-54DD-41FD-849D-24CD6E680638}" destId="{6819307C-79EF-4903-A2BD-69C8803F0AB3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>
        <a:ln>
          <a:solidFill>
            <a:schemeClr val="tx2"/>
          </a:solidFill>
        </a:ln>
      </dgm:spPr>
      <dgm:t>
        <a:bodyPr/>
        <a:lstStyle/>
        <a:p>
          <a:pPr latinLnBrk="1"/>
          <a:r>
            <a:rPr lang="en-US" altLang="ko-KR" sz="1050">
              <a:solidFill>
                <a:schemeClr val="tx2"/>
              </a:solidFill>
            </a:rPr>
            <a:t>Host PID Namespace</a:t>
          </a:r>
          <a:endParaRPr lang="ko-KR" altLang="en-US" sz="1050">
            <a:solidFill>
              <a:schemeClr val="tx2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05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050"/>
        </a:p>
      </dgm:t>
    </dgm:pt>
    <dgm:pt modelId="{9113DB8F-061E-4657-9025-80682929C5A4}">
      <dgm:prSet phldrT="[텍스트]" custT="1"/>
      <dgm:spPr>
        <a:ln>
          <a:solidFill>
            <a:schemeClr val="accent2"/>
          </a:solidFill>
        </a:ln>
      </dgm:spPr>
      <dgm:t>
        <a:bodyPr/>
        <a:lstStyle/>
        <a:p>
          <a:pPr latinLnBrk="1"/>
          <a:r>
            <a:rPr lang="en-US" altLang="ko-KR" sz="1050">
              <a:solidFill>
                <a:schemeClr val="accent2"/>
              </a:solidFill>
            </a:rPr>
            <a:t>Container A </a:t>
          </a:r>
          <a:br>
            <a:rPr lang="en-US" altLang="ko-KR" sz="1050">
              <a:solidFill>
                <a:schemeClr val="accent2"/>
              </a:solidFill>
            </a:rPr>
          </a:br>
          <a:r>
            <a:rPr lang="en-US" altLang="ko-KR" sz="1050">
              <a:solidFill>
                <a:schemeClr val="accent2"/>
              </a:solidFill>
            </a:rPr>
            <a:t>PID Namespace</a:t>
          </a:r>
          <a:endParaRPr lang="ko-KR" altLang="en-US" sz="1050">
            <a:solidFill>
              <a:schemeClr val="accent2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05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050"/>
        </a:p>
      </dgm:t>
    </dgm:pt>
    <dgm:pt modelId="{01CD5A6D-5886-4D1A-BD8D-DAF97A694EAF}">
      <dgm:prSet phldrT="[텍스트]" custT="1"/>
      <dgm:spPr>
        <a:ln>
          <a:solidFill>
            <a:schemeClr val="accent3"/>
          </a:solidFill>
        </a:ln>
      </dgm:spPr>
      <dgm:t>
        <a:bodyPr/>
        <a:lstStyle/>
        <a:p>
          <a:pPr latinLnBrk="1"/>
          <a:r>
            <a:rPr lang="en-US" altLang="ko-KR" sz="1050">
              <a:solidFill>
                <a:schemeClr val="accent3"/>
              </a:solidFill>
            </a:rPr>
            <a:t>Container B </a:t>
          </a:r>
          <a:br>
            <a:rPr lang="en-US" altLang="ko-KR" sz="1050">
              <a:solidFill>
                <a:schemeClr val="accent3"/>
              </a:solidFill>
            </a:rPr>
          </a:br>
          <a:r>
            <a:rPr lang="en-US" altLang="ko-KR" sz="1050">
              <a:solidFill>
                <a:schemeClr val="accent3"/>
              </a:solidFill>
            </a:rPr>
            <a:t>PID Namespace</a:t>
          </a:r>
          <a:endParaRPr lang="ko-KR" altLang="en-US" sz="1050">
            <a:solidFill>
              <a:schemeClr val="accent3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05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050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2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2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2" presStyleIdx="1" presStyleCnt="2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2" presStyleIdx="1" presStyleCnt="2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D8E63129-B17C-4CCA-A23D-4F91E80F3E3D}" type="presOf" srcId="{01CD5A6D-5886-4D1A-BD8D-DAF97A694EAF}" destId="{CCC33332-F693-40CB-8E4C-5613E0CF1F2E}" srcOrd="0" destOrd="0" presId="urn:microsoft.com/office/officeart/2005/8/layout/hierarchy6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63367653-2036-4A42-8775-EBC4F48325E9}" type="presOf" srcId="{142E2EE6-8AD2-4AB9-841B-B1826D46351A}" destId="{5B4B4C1C-DDB0-45F3-862A-173218B11B86}" srcOrd="0" destOrd="0" presId="urn:microsoft.com/office/officeart/2005/8/layout/hierarchy6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5EB54192-8024-4357-BFAF-569016BDFF4B}" srcId="{816DDED8-0159-4FBD-80E5-7DEE6513FC4E}" destId="{01CD5A6D-5886-4D1A-BD8D-DAF97A694EAF}" srcOrd="1" destOrd="0" parTransId="{142E2EE6-8AD2-4AB9-841B-B1826D46351A}" sibTransId="{8BACB6AC-502C-45BD-B6F0-2E4BAC022EC3}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20BA4599-7FDC-4DEE-A715-A278EF40675B}" type="presParOf" srcId="{FCB945E5-5DBC-4D20-ADFA-2D11232B10BA}" destId="{5B4B4C1C-DDB0-45F3-862A-173218B11B86}" srcOrd="2" destOrd="0" presId="urn:microsoft.com/office/officeart/2005/8/layout/hierarchy6"/>
    <dgm:cxn modelId="{04743FB3-E020-402B-9FEE-F9A1480DA541}" type="presParOf" srcId="{FCB945E5-5DBC-4D20-ADFA-2D11232B10BA}" destId="{997E2772-7F52-4E9F-9668-49C2DB8BF758}" srcOrd="3" destOrd="0" presId="urn:microsoft.com/office/officeart/2005/8/layout/hierarchy6"/>
    <dgm:cxn modelId="{66F7EA4F-F835-4793-844D-08A5E9F6756B}" type="presParOf" srcId="{997E2772-7F52-4E9F-9668-49C2DB8BF758}" destId="{CCC33332-F693-40CB-8E4C-5613E0CF1F2E}" srcOrd="0" destOrd="0" presId="urn:microsoft.com/office/officeart/2005/8/layout/hierarchy6"/>
    <dgm:cxn modelId="{A600198F-A595-4EDA-8C55-4E7ECC136A52}" type="presParOf" srcId="{997E2772-7F52-4E9F-9668-49C2DB8BF758}" destId="{0F2FF98E-7CF8-42D7-AB64-1354286C3D16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1 </a:t>
          </a:r>
          <a:br>
            <a:rPr lang="en-US" altLang="ko-KR" sz="1400">
              <a:solidFill>
                <a:schemeClr val="tx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A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9113DB8F-061E-4657-9025-80682929C5A4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2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1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B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64B6A55F-52BD-495B-9062-55F89442B30C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3</a:t>
          </a:r>
          <a:br>
            <a:rPr lang="en-US" altLang="ko-KR" sz="1400">
              <a:solidFill>
                <a:schemeClr val="tx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C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5C9B1C13-6B3B-46BF-8C85-14CF6E00261C}" type="parTrans" cxnId="{21FE7AC5-169F-44FE-A7E2-687FEF7D3A39}">
      <dgm:prSet/>
      <dgm:spPr/>
      <dgm:t>
        <a:bodyPr/>
        <a:lstStyle/>
        <a:p>
          <a:pPr latinLnBrk="1"/>
          <a:endParaRPr lang="ko-KR" altLang="en-US" sz="1100"/>
        </a:p>
      </dgm:t>
    </dgm:pt>
    <dgm:pt modelId="{76ED0D19-E510-41F6-ADBC-EF896D462AAA}" type="sibTrans" cxnId="{21FE7AC5-169F-44FE-A7E2-687FEF7D3A39}">
      <dgm:prSet/>
      <dgm:spPr/>
      <dgm:t>
        <a:bodyPr/>
        <a:lstStyle/>
        <a:p>
          <a:pPr latinLnBrk="1"/>
          <a:endParaRPr lang="ko-KR" altLang="en-US" sz="1100"/>
        </a:p>
      </dgm:t>
    </dgm:pt>
    <dgm:pt modelId="{1CF4908B-4AA2-40FB-A010-708639DA9067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7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4</a:t>
          </a:r>
          <a:br>
            <a:rPr lang="en-US" altLang="ko-KR" sz="1400">
              <a:solidFill>
                <a:schemeClr val="accent3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G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169961A7-FDAE-498E-86AE-CCFC5D8998BD}" type="parTrans" cxnId="{56D733A4-A91D-457D-A53B-D79925EC0A4A}">
      <dgm:prSet/>
      <dgm:spPr/>
      <dgm:t>
        <a:bodyPr/>
        <a:lstStyle/>
        <a:p>
          <a:pPr latinLnBrk="1"/>
          <a:endParaRPr lang="ko-KR" altLang="en-US" sz="1100"/>
        </a:p>
      </dgm:t>
    </dgm:pt>
    <dgm:pt modelId="{67E29B22-3E4A-4853-B864-2F1CBB3C005D}" type="sibTrans" cxnId="{56D733A4-A91D-457D-A53B-D79925EC0A4A}">
      <dgm:prSet/>
      <dgm:spPr/>
      <dgm:t>
        <a:bodyPr/>
        <a:lstStyle/>
        <a:p>
          <a:pPr latinLnBrk="1"/>
          <a:endParaRPr lang="ko-KR" altLang="en-US" sz="1100"/>
        </a:p>
      </dgm:t>
    </dgm:pt>
    <dgm:pt modelId="{01CD5A6D-5886-4D1A-BD8D-DAF97A694EAF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5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6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E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13278C24-D517-46E3-A80C-544A47DF8FD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6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7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F Process</a:t>
          </a:r>
          <a:endParaRPr lang="ko-KR" altLang="en-US" sz="1100">
            <a:solidFill>
              <a:schemeClr val="tx1"/>
            </a:solidFill>
          </a:endParaRPr>
        </a:p>
      </dgm:t>
    </dgm:pt>
    <dgm:pt modelId="{6B322DE4-CF72-4CE0-853B-1907FE8E4E91}" type="par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318C091E-3AB0-49F5-8924-ABD0C6BDDD14}" type="sib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7500F060-964C-43FE-97C6-2112F135571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8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5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6"/>
              </a:solidFill>
            </a:rPr>
            <a:t>1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H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0E63C75E-3BB9-43D2-AF80-02C272ECA11E}" type="par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10F352D4-86F7-4CC3-AA31-95571F691B4D}" type="sib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1F75D6B3-1736-467B-ADFC-2E035CAB7949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9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6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6"/>
              </a:solidFill>
            </a:rPr>
            <a:t>2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I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6CDEDAEB-224D-4518-92C9-87B172708FE9}" type="par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5AE1E768-3B21-4970-8525-C332CC9DA1E3}" type="sib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F0361E8B-9037-412D-98C8-6C6200F37606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10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7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6"/>
              </a:solidFill>
            </a:rPr>
            <a:t>3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G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6BFB2793-8E47-4116-A996-5A2682D86B5D}" type="par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E7D90D52-C1C8-4454-B9D9-0E979F93D238}" type="sib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2877ECE4-DEA7-4304-AFE2-E98D924080C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4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1</a:t>
          </a:r>
          <a:br>
            <a:rPr lang="en-US" altLang="ko-KR" sz="1400">
              <a:solidFill>
                <a:schemeClr val="accent3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D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6EF05690-C8E8-4406-8444-743C199F56BC}" type="par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01783217-425C-490B-A55A-A07A5A6888C2}" type="sib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3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3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3" presStyleIdx="0" presStyleCnt="4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3" presStyleIdx="0" presStyleCnt="4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3867941-32AC-48B9-908F-0E9F055C7B76}" type="pres">
      <dgm:prSet presAssocID="{6B322DE4-CF72-4CE0-853B-1907FE8E4E91}" presName="Name19" presStyleLbl="parChTrans1D3" presStyleIdx="1" presStyleCnt="4"/>
      <dgm:spPr/>
    </dgm:pt>
    <dgm:pt modelId="{039A052F-9BDD-45D9-A08F-BE580F47A16C}" type="pres">
      <dgm:prSet presAssocID="{13278C24-D517-46E3-A80C-544A47DF8FD5}" presName="Name21" presStyleCnt="0"/>
      <dgm:spPr/>
    </dgm:pt>
    <dgm:pt modelId="{A1436DF5-CB73-42FE-A6F5-6C546887899F}" type="pres">
      <dgm:prSet presAssocID="{13278C24-D517-46E3-A80C-544A47DF8FD5}" presName="level2Shape" presStyleLbl="node3" presStyleIdx="1" presStyleCnt="4" custScaleY="65741"/>
      <dgm:spPr/>
    </dgm:pt>
    <dgm:pt modelId="{64DD61A7-0A19-44BB-8AD9-C59FC7FFD205}" type="pres">
      <dgm:prSet presAssocID="{13278C24-D517-46E3-A80C-544A47DF8FD5}" presName="hierChild3" presStyleCnt="0"/>
      <dgm:spPr/>
    </dgm:pt>
    <dgm:pt modelId="{99D97351-59C9-4CB8-BDF6-CD46BC82C522}" type="pres">
      <dgm:prSet presAssocID="{5C9B1C13-6B3B-46BF-8C85-14CF6E00261C}" presName="Name19" presStyleLbl="parChTrans1D2" presStyleIdx="1" presStyleCnt="3"/>
      <dgm:spPr/>
    </dgm:pt>
    <dgm:pt modelId="{5AFD3F87-DBFD-4FAC-8E45-DDDB2BED1847}" type="pres">
      <dgm:prSet presAssocID="{64B6A55F-52BD-495B-9062-55F89442B30C}" presName="Name21" presStyleCnt="0"/>
      <dgm:spPr/>
    </dgm:pt>
    <dgm:pt modelId="{BF539B6A-C903-4C2F-A130-620A3266925C}" type="pres">
      <dgm:prSet presAssocID="{64B6A55F-52BD-495B-9062-55F89442B30C}" presName="level2Shape" presStyleLbl="node2" presStyleIdx="1" presStyleCnt="3" custScaleY="65741"/>
      <dgm:spPr/>
    </dgm:pt>
    <dgm:pt modelId="{41A0BC4A-1D48-45BF-A855-413CD30C4A41}" type="pres">
      <dgm:prSet presAssocID="{64B6A55F-52BD-495B-9062-55F89442B30C}" presName="hierChild3" presStyleCnt="0"/>
      <dgm:spPr/>
    </dgm:pt>
    <dgm:pt modelId="{19688A33-068A-454C-938D-92D69A8AA5B1}" type="pres">
      <dgm:prSet presAssocID="{6EF05690-C8E8-4406-8444-743C199F56BC}" presName="Name19" presStyleLbl="parChTrans1D2" presStyleIdx="2" presStyleCnt="3"/>
      <dgm:spPr/>
    </dgm:pt>
    <dgm:pt modelId="{3355C564-B189-4C8D-9CE6-4E85BBE3A176}" type="pres">
      <dgm:prSet presAssocID="{2877ECE4-DEA7-4304-AFE2-E98D924080C5}" presName="Name21" presStyleCnt="0"/>
      <dgm:spPr/>
    </dgm:pt>
    <dgm:pt modelId="{046611DC-08B4-43B1-84AC-0889CCDA61E2}" type="pres">
      <dgm:prSet presAssocID="{2877ECE4-DEA7-4304-AFE2-E98D924080C5}" presName="level2Shape" presStyleLbl="node2" presStyleIdx="2" presStyleCnt="3" custScaleY="65741"/>
      <dgm:spPr/>
    </dgm:pt>
    <dgm:pt modelId="{1E907BB7-D058-4187-988A-25898A1EA34B}" type="pres">
      <dgm:prSet presAssocID="{2877ECE4-DEA7-4304-AFE2-E98D924080C5}" presName="hierChild3" presStyleCnt="0"/>
      <dgm:spPr/>
    </dgm:pt>
    <dgm:pt modelId="{8DB10EF7-05A9-44FB-9D46-D10C0595D143}" type="pres">
      <dgm:prSet presAssocID="{169961A7-FDAE-498E-86AE-CCFC5D8998BD}" presName="Name19" presStyleLbl="parChTrans1D3" presStyleIdx="2" presStyleCnt="4"/>
      <dgm:spPr/>
    </dgm:pt>
    <dgm:pt modelId="{16EC0542-1F64-420B-8AB4-8DB1D2AFEE7D}" type="pres">
      <dgm:prSet presAssocID="{1CF4908B-4AA2-40FB-A010-708639DA9067}" presName="Name21" presStyleCnt="0"/>
      <dgm:spPr/>
    </dgm:pt>
    <dgm:pt modelId="{ABF569CF-E017-4990-BADD-D0A086B02235}" type="pres">
      <dgm:prSet presAssocID="{1CF4908B-4AA2-40FB-A010-708639DA9067}" presName="level2Shape" presStyleLbl="node3" presStyleIdx="2" presStyleCnt="4" custScaleY="65741"/>
      <dgm:spPr/>
    </dgm:pt>
    <dgm:pt modelId="{744C002C-18C1-45C7-A686-F5D8D894D5D2}" type="pres">
      <dgm:prSet presAssocID="{1CF4908B-4AA2-40FB-A010-708639DA9067}" presName="hierChild3" presStyleCnt="0"/>
      <dgm:spPr/>
    </dgm:pt>
    <dgm:pt modelId="{7BA87A94-5498-40B1-89C8-3A76AF8C9E86}" type="pres">
      <dgm:prSet presAssocID="{0E63C75E-3BB9-43D2-AF80-02C272ECA11E}" presName="Name19" presStyleLbl="parChTrans1D3" presStyleIdx="3" presStyleCnt="4"/>
      <dgm:spPr/>
    </dgm:pt>
    <dgm:pt modelId="{ABDC8F87-418B-4D07-9CE2-016DC05FF7F9}" type="pres">
      <dgm:prSet presAssocID="{7500F060-964C-43FE-97C6-2112F1355715}" presName="Name21" presStyleCnt="0"/>
      <dgm:spPr/>
    </dgm:pt>
    <dgm:pt modelId="{1CD8FA4B-4AF8-44D8-9240-F85A4010455D}" type="pres">
      <dgm:prSet presAssocID="{7500F060-964C-43FE-97C6-2112F1355715}" presName="level2Shape" presStyleLbl="node3" presStyleIdx="3" presStyleCnt="4" custScaleY="65741"/>
      <dgm:spPr/>
    </dgm:pt>
    <dgm:pt modelId="{1F5F66E4-5DBF-42F2-94B6-10300BBA0E26}" type="pres">
      <dgm:prSet presAssocID="{7500F060-964C-43FE-97C6-2112F1355715}" presName="hierChild3" presStyleCnt="0"/>
      <dgm:spPr/>
    </dgm:pt>
    <dgm:pt modelId="{C147F960-799E-4D3E-8972-51704177D7BB}" type="pres">
      <dgm:prSet presAssocID="{6CDEDAEB-224D-4518-92C9-87B172708FE9}" presName="Name19" presStyleLbl="parChTrans1D4" presStyleIdx="0" presStyleCnt="2"/>
      <dgm:spPr/>
    </dgm:pt>
    <dgm:pt modelId="{45A544C8-857C-49CD-8BDF-4A0BC5883003}" type="pres">
      <dgm:prSet presAssocID="{1F75D6B3-1736-467B-ADFC-2E035CAB7949}" presName="Name21" presStyleCnt="0"/>
      <dgm:spPr/>
    </dgm:pt>
    <dgm:pt modelId="{9167913F-7EA4-4520-9EA9-29C5E77223E8}" type="pres">
      <dgm:prSet presAssocID="{1F75D6B3-1736-467B-ADFC-2E035CAB7949}" presName="level2Shape" presStyleLbl="node4" presStyleIdx="0" presStyleCnt="2" custScaleY="65741"/>
      <dgm:spPr/>
    </dgm:pt>
    <dgm:pt modelId="{D534A1E5-566C-4464-B665-B1338CAED943}" type="pres">
      <dgm:prSet presAssocID="{1F75D6B3-1736-467B-ADFC-2E035CAB7949}" presName="hierChild3" presStyleCnt="0"/>
      <dgm:spPr/>
    </dgm:pt>
    <dgm:pt modelId="{D7B50342-A8DB-4E3B-BA5E-25FBE522F6C5}" type="pres">
      <dgm:prSet presAssocID="{6BFB2793-8E47-4116-A996-5A2682D86B5D}" presName="Name19" presStyleLbl="parChTrans1D4" presStyleIdx="1" presStyleCnt="2"/>
      <dgm:spPr/>
    </dgm:pt>
    <dgm:pt modelId="{E287ABC9-54DD-41FD-849D-24CD6E680638}" type="pres">
      <dgm:prSet presAssocID="{F0361E8B-9037-412D-98C8-6C6200F37606}" presName="Name21" presStyleCnt="0"/>
      <dgm:spPr/>
    </dgm:pt>
    <dgm:pt modelId="{09321B55-5C54-4395-A776-7C56F08B0444}" type="pres">
      <dgm:prSet presAssocID="{F0361E8B-9037-412D-98C8-6C6200F37606}" presName="level2Shape" presStyleLbl="node4" presStyleIdx="1" presStyleCnt="2" custScaleY="65741"/>
      <dgm:spPr/>
    </dgm:pt>
    <dgm:pt modelId="{6819307C-79EF-4903-A2BD-69C8803F0AB3}" type="pres">
      <dgm:prSet presAssocID="{F0361E8B-9037-412D-98C8-6C6200F37606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80EC6602-AEB1-46C3-A77F-0FE0F3638958}" srcId="{2877ECE4-DEA7-4304-AFE2-E98D924080C5}" destId="{7500F060-964C-43FE-97C6-2112F1355715}" srcOrd="1" destOrd="0" parTransId="{0E63C75E-3BB9-43D2-AF80-02C272ECA11E}" sibTransId="{10F352D4-86F7-4CC3-AA31-95571F691B4D}"/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8D0A920C-BF0C-49A9-A146-99CE872CB607}" type="presOf" srcId="{F0361E8B-9037-412D-98C8-6C6200F37606}" destId="{09321B55-5C54-4395-A776-7C56F08B0444}" srcOrd="0" destOrd="0" presId="urn:microsoft.com/office/officeart/2005/8/layout/hierarchy6"/>
    <dgm:cxn modelId="{804AEB11-FDB4-406B-91ED-0CBCE09E8517}" type="presOf" srcId="{6B322DE4-CF72-4CE0-853B-1907FE8E4E91}" destId="{C3867941-32AC-48B9-908F-0E9F055C7B76}" srcOrd="0" destOrd="0" presId="urn:microsoft.com/office/officeart/2005/8/layout/hierarchy6"/>
    <dgm:cxn modelId="{565AAA24-2FB1-4473-9FB7-DEE2045EA266}" type="presOf" srcId="{6EF05690-C8E8-4406-8444-743C199F56BC}" destId="{19688A33-068A-454C-938D-92D69A8AA5B1}" srcOrd="0" destOrd="0" presId="urn:microsoft.com/office/officeart/2005/8/layout/hierarchy6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1AA82E2B-4AE4-4F01-AECC-2ADB49170F1C}" type="presOf" srcId="{5C9B1C13-6B3B-46BF-8C85-14CF6E00261C}" destId="{99D97351-59C9-4CB8-BDF6-CD46BC82C522}" srcOrd="0" destOrd="0" presId="urn:microsoft.com/office/officeart/2005/8/layout/hierarchy6"/>
    <dgm:cxn modelId="{C45C9C3B-827E-4D52-8197-85DE6D721429}" srcId="{7500F060-964C-43FE-97C6-2112F1355715}" destId="{F0361E8B-9037-412D-98C8-6C6200F37606}" srcOrd="1" destOrd="0" parTransId="{6BFB2793-8E47-4116-A996-5A2682D86B5D}" sibTransId="{E7D90D52-C1C8-4454-B9D9-0E979F93D238}"/>
    <dgm:cxn modelId="{F4D1A464-2C12-4E1C-B133-EE55442643D6}" type="presOf" srcId="{64B6A55F-52BD-495B-9062-55F89442B30C}" destId="{BF539B6A-C903-4C2F-A130-620A3266925C}" srcOrd="0" destOrd="0" presId="urn:microsoft.com/office/officeart/2005/8/layout/hierarchy6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05847066-2C4A-4E01-9D96-C11EC40C8149}" type="presOf" srcId="{142E2EE6-8AD2-4AB9-841B-B1826D46351A}" destId="{5B4B4C1C-DDB0-45F3-862A-173218B11B86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2F85EC73-FD2C-4A0A-86AE-0A61A238778F}" type="presOf" srcId="{6BFB2793-8E47-4116-A996-5A2682D86B5D}" destId="{D7B50342-A8DB-4E3B-BA5E-25FBE522F6C5}" srcOrd="0" destOrd="0" presId="urn:microsoft.com/office/officeart/2005/8/layout/hierarchy6"/>
    <dgm:cxn modelId="{741C8258-6E0D-4528-8463-504C464C6D5F}" type="presOf" srcId="{13278C24-D517-46E3-A80C-544A47DF8FD5}" destId="{A1436DF5-CB73-42FE-A6F5-6C546887899F}" srcOrd="0" destOrd="0" presId="urn:microsoft.com/office/officeart/2005/8/layout/hierarchy6"/>
    <dgm:cxn modelId="{E1612E5A-1572-4EA3-B160-23EC8B85AF1D}" srcId="{7500F060-964C-43FE-97C6-2112F1355715}" destId="{1F75D6B3-1736-467B-ADFC-2E035CAB7949}" srcOrd="0" destOrd="0" parTransId="{6CDEDAEB-224D-4518-92C9-87B172708FE9}" sibTransId="{5AE1E768-3B21-4970-8525-C332CC9DA1E3}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1A76A47C-753D-49EC-8663-B133A9D971E2}" type="presOf" srcId="{7500F060-964C-43FE-97C6-2112F1355715}" destId="{1CD8FA4B-4AF8-44D8-9240-F85A4010455D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1B299781-EA0E-4A0B-A6B2-CB10D3C323E7}" type="presOf" srcId="{6CDEDAEB-224D-4518-92C9-87B172708FE9}" destId="{C147F960-799E-4D3E-8972-51704177D7BB}" srcOrd="0" destOrd="0" presId="urn:microsoft.com/office/officeart/2005/8/layout/hierarchy6"/>
    <dgm:cxn modelId="{2751E091-8AF7-4FC8-A98C-2E02E5980D3B}" type="presOf" srcId="{2877ECE4-DEA7-4304-AFE2-E98D924080C5}" destId="{046611DC-08B4-43B1-84AC-0889CCDA61E2}" srcOrd="0" destOrd="0" presId="urn:microsoft.com/office/officeart/2005/8/layout/hierarchy6"/>
    <dgm:cxn modelId="{5EB54192-8024-4357-BFAF-569016BDFF4B}" srcId="{9113DB8F-061E-4657-9025-80682929C5A4}" destId="{01CD5A6D-5886-4D1A-BD8D-DAF97A694EAF}" srcOrd="0" destOrd="0" parTransId="{142E2EE6-8AD2-4AB9-841B-B1826D46351A}" sibTransId="{8BACB6AC-502C-45BD-B6F0-2E4BAC022EC3}"/>
    <dgm:cxn modelId="{ACAFFF9D-7D85-4F11-BAF2-53B5833DF605}" type="presOf" srcId="{169961A7-FDAE-498E-86AE-CCFC5D8998BD}" destId="{8DB10EF7-05A9-44FB-9D46-D10C0595D143}" srcOrd="0" destOrd="0" presId="urn:microsoft.com/office/officeart/2005/8/layout/hierarchy6"/>
    <dgm:cxn modelId="{56D733A4-A91D-457D-A53B-D79925EC0A4A}" srcId="{2877ECE4-DEA7-4304-AFE2-E98D924080C5}" destId="{1CF4908B-4AA2-40FB-A010-708639DA9067}" srcOrd="0" destOrd="0" parTransId="{169961A7-FDAE-498E-86AE-CCFC5D8998BD}" sibTransId="{67E29B22-3E4A-4853-B864-2F1CBB3C005D}"/>
    <dgm:cxn modelId="{5DD272AD-E66E-4B24-B3D2-5D46D885B5DA}" srcId="{816DDED8-0159-4FBD-80E5-7DEE6513FC4E}" destId="{2877ECE4-DEA7-4304-AFE2-E98D924080C5}" srcOrd="2" destOrd="0" parTransId="{6EF05690-C8E8-4406-8444-743C199F56BC}" sibTransId="{01783217-425C-490B-A55A-A07A5A6888C2}"/>
    <dgm:cxn modelId="{F56F82B7-589E-4005-859E-96F89D321272}" type="presOf" srcId="{1F75D6B3-1736-467B-ADFC-2E035CAB7949}" destId="{9167913F-7EA4-4520-9EA9-29C5E77223E8}" srcOrd="0" destOrd="0" presId="urn:microsoft.com/office/officeart/2005/8/layout/hierarchy6"/>
    <dgm:cxn modelId="{21FE7AC5-169F-44FE-A7E2-687FEF7D3A39}" srcId="{816DDED8-0159-4FBD-80E5-7DEE6513FC4E}" destId="{64B6A55F-52BD-495B-9062-55F89442B30C}" srcOrd="1" destOrd="0" parTransId="{5C9B1C13-6B3B-46BF-8C85-14CF6E00261C}" sibTransId="{76ED0D19-E510-41F6-ADBC-EF896D462AAA}"/>
    <dgm:cxn modelId="{DAF1D5CD-3C1A-4103-9D0B-32A1080D783E}" type="presOf" srcId="{1CF4908B-4AA2-40FB-A010-708639DA9067}" destId="{ABF569CF-E017-4990-BADD-D0A086B02235}" srcOrd="0" destOrd="0" presId="urn:microsoft.com/office/officeart/2005/8/layout/hierarchy6"/>
    <dgm:cxn modelId="{E3E0D9D9-9307-43ED-9F32-A1DC8CBF6E65}" srcId="{9113DB8F-061E-4657-9025-80682929C5A4}" destId="{13278C24-D517-46E3-A80C-544A47DF8FD5}" srcOrd="1" destOrd="0" parTransId="{6B322DE4-CF72-4CE0-853B-1907FE8E4E91}" sibTransId="{318C091E-3AB0-49F5-8924-ABD0C6BDDD14}"/>
    <dgm:cxn modelId="{1516AADE-BE35-4A11-B9D2-AD1DB5003FD1}" type="presOf" srcId="{0E63C75E-3BB9-43D2-AF80-02C272ECA11E}" destId="{7BA87A94-5498-40B1-89C8-3A76AF8C9E86}" srcOrd="0" destOrd="0" presId="urn:microsoft.com/office/officeart/2005/8/layout/hierarchy6"/>
    <dgm:cxn modelId="{CBE16FE9-2873-4770-AF0F-852447A3A7E5}" type="presOf" srcId="{01CD5A6D-5886-4D1A-BD8D-DAF97A694EAF}" destId="{CCC33332-F693-40CB-8E4C-5613E0CF1F2E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EEF7E36F-570A-47D2-8C59-C8153FABA303}" type="presParOf" srcId="{16B6CD83-1620-470C-B84E-F0DF09B9B077}" destId="{5B4B4C1C-DDB0-45F3-862A-173218B11B86}" srcOrd="0" destOrd="0" presId="urn:microsoft.com/office/officeart/2005/8/layout/hierarchy6"/>
    <dgm:cxn modelId="{1A9BF544-7E64-46E1-914A-F535BD142809}" type="presParOf" srcId="{16B6CD83-1620-470C-B84E-F0DF09B9B077}" destId="{997E2772-7F52-4E9F-9668-49C2DB8BF758}" srcOrd="1" destOrd="0" presId="urn:microsoft.com/office/officeart/2005/8/layout/hierarchy6"/>
    <dgm:cxn modelId="{7294AA38-B959-4A8B-8A5E-295B9CA746A1}" type="presParOf" srcId="{997E2772-7F52-4E9F-9668-49C2DB8BF758}" destId="{CCC33332-F693-40CB-8E4C-5613E0CF1F2E}" srcOrd="0" destOrd="0" presId="urn:microsoft.com/office/officeart/2005/8/layout/hierarchy6"/>
    <dgm:cxn modelId="{56B6D4D3-345B-469A-9907-CE0222FB5598}" type="presParOf" srcId="{997E2772-7F52-4E9F-9668-49C2DB8BF758}" destId="{0F2FF98E-7CF8-42D7-AB64-1354286C3D16}" srcOrd="1" destOrd="0" presId="urn:microsoft.com/office/officeart/2005/8/layout/hierarchy6"/>
    <dgm:cxn modelId="{EECD5807-82EA-424C-A114-A36B6F666CFA}" type="presParOf" srcId="{16B6CD83-1620-470C-B84E-F0DF09B9B077}" destId="{C3867941-32AC-48B9-908F-0E9F055C7B76}" srcOrd="2" destOrd="0" presId="urn:microsoft.com/office/officeart/2005/8/layout/hierarchy6"/>
    <dgm:cxn modelId="{1C7502A5-4591-4F3A-B6CC-562FDD4706A1}" type="presParOf" srcId="{16B6CD83-1620-470C-B84E-F0DF09B9B077}" destId="{039A052F-9BDD-45D9-A08F-BE580F47A16C}" srcOrd="3" destOrd="0" presId="urn:microsoft.com/office/officeart/2005/8/layout/hierarchy6"/>
    <dgm:cxn modelId="{3631257B-BE3C-47C2-898D-FE537ECE16FD}" type="presParOf" srcId="{039A052F-9BDD-45D9-A08F-BE580F47A16C}" destId="{A1436DF5-CB73-42FE-A6F5-6C546887899F}" srcOrd="0" destOrd="0" presId="urn:microsoft.com/office/officeart/2005/8/layout/hierarchy6"/>
    <dgm:cxn modelId="{A17033DC-CD4C-4DFD-9AB5-EC62DEFAEDA3}" type="presParOf" srcId="{039A052F-9BDD-45D9-A08F-BE580F47A16C}" destId="{64DD61A7-0A19-44BB-8AD9-C59FC7FFD205}" srcOrd="1" destOrd="0" presId="urn:microsoft.com/office/officeart/2005/8/layout/hierarchy6"/>
    <dgm:cxn modelId="{14D5B02B-2C26-43F6-95C8-DEDD8C5106D5}" type="presParOf" srcId="{FCB945E5-5DBC-4D20-ADFA-2D11232B10BA}" destId="{99D97351-59C9-4CB8-BDF6-CD46BC82C522}" srcOrd="2" destOrd="0" presId="urn:microsoft.com/office/officeart/2005/8/layout/hierarchy6"/>
    <dgm:cxn modelId="{A0331E3E-BE27-44AB-A011-9B5EF9860052}" type="presParOf" srcId="{FCB945E5-5DBC-4D20-ADFA-2D11232B10BA}" destId="{5AFD3F87-DBFD-4FAC-8E45-DDDB2BED1847}" srcOrd="3" destOrd="0" presId="urn:microsoft.com/office/officeart/2005/8/layout/hierarchy6"/>
    <dgm:cxn modelId="{BA31ADF7-4402-45AF-AFD0-8C0644AF1DD7}" type="presParOf" srcId="{5AFD3F87-DBFD-4FAC-8E45-DDDB2BED1847}" destId="{BF539B6A-C903-4C2F-A130-620A3266925C}" srcOrd="0" destOrd="0" presId="urn:microsoft.com/office/officeart/2005/8/layout/hierarchy6"/>
    <dgm:cxn modelId="{A0F97BAA-82D4-4292-A7D8-A63918930897}" type="presParOf" srcId="{5AFD3F87-DBFD-4FAC-8E45-DDDB2BED1847}" destId="{41A0BC4A-1D48-45BF-A855-413CD30C4A41}" srcOrd="1" destOrd="0" presId="urn:microsoft.com/office/officeart/2005/8/layout/hierarchy6"/>
    <dgm:cxn modelId="{50724D2F-228E-4BE1-88FB-E4E1A394A732}" type="presParOf" srcId="{FCB945E5-5DBC-4D20-ADFA-2D11232B10BA}" destId="{19688A33-068A-454C-938D-92D69A8AA5B1}" srcOrd="4" destOrd="0" presId="urn:microsoft.com/office/officeart/2005/8/layout/hierarchy6"/>
    <dgm:cxn modelId="{9C62C91A-D88F-42D3-B6E3-0B4AD07BB075}" type="presParOf" srcId="{FCB945E5-5DBC-4D20-ADFA-2D11232B10BA}" destId="{3355C564-B189-4C8D-9CE6-4E85BBE3A176}" srcOrd="5" destOrd="0" presId="urn:microsoft.com/office/officeart/2005/8/layout/hierarchy6"/>
    <dgm:cxn modelId="{C90ACBC9-EE34-4F84-8B65-A6F99A2940C8}" type="presParOf" srcId="{3355C564-B189-4C8D-9CE6-4E85BBE3A176}" destId="{046611DC-08B4-43B1-84AC-0889CCDA61E2}" srcOrd="0" destOrd="0" presId="urn:microsoft.com/office/officeart/2005/8/layout/hierarchy6"/>
    <dgm:cxn modelId="{09757D06-7E92-4DA2-99CB-97CE589F6A05}" type="presParOf" srcId="{3355C564-B189-4C8D-9CE6-4E85BBE3A176}" destId="{1E907BB7-D058-4187-988A-25898A1EA34B}" srcOrd="1" destOrd="0" presId="urn:microsoft.com/office/officeart/2005/8/layout/hierarchy6"/>
    <dgm:cxn modelId="{9958CE96-4989-4893-9E9E-5521C06F389E}" type="presParOf" srcId="{1E907BB7-D058-4187-988A-25898A1EA34B}" destId="{8DB10EF7-05A9-44FB-9D46-D10C0595D143}" srcOrd="0" destOrd="0" presId="urn:microsoft.com/office/officeart/2005/8/layout/hierarchy6"/>
    <dgm:cxn modelId="{BF16934C-23C6-4C6F-B5F9-4A567CAE83B3}" type="presParOf" srcId="{1E907BB7-D058-4187-988A-25898A1EA34B}" destId="{16EC0542-1F64-420B-8AB4-8DB1D2AFEE7D}" srcOrd="1" destOrd="0" presId="urn:microsoft.com/office/officeart/2005/8/layout/hierarchy6"/>
    <dgm:cxn modelId="{D274564D-6665-4B5A-88E8-3946C3CA3353}" type="presParOf" srcId="{16EC0542-1F64-420B-8AB4-8DB1D2AFEE7D}" destId="{ABF569CF-E017-4990-BADD-D0A086B02235}" srcOrd="0" destOrd="0" presId="urn:microsoft.com/office/officeart/2005/8/layout/hierarchy6"/>
    <dgm:cxn modelId="{D03DF32E-39EA-4009-9A19-1F8EEBB81AD6}" type="presParOf" srcId="{16EC0542-1F64-420B-8AB4-8DB1D2AFEE7D}" destId="{744C002C-18C1-45C7-A686-F5D8D894D5D2}" srcOrd="1" destOrd="0" presId="urn:microsoft.com/office/officeart/2005/8/layout/hierarchy6"/>
    <dgm:cxn modelId="{51968B0A-1BB4-4B84-A4F4-B4929F0FE7ED}" type="presParOf" srcId="{1E907BB7-D058-4187-988A-25898A1EA34B}" destId="{7BA87A94-5498-40B1-89C8-3A76AF8C9E86}" srcOrd="2" destOrd="0" presId="urn:microsoft.com/office/officeart/2005/8/layout/hierarchy6"/>
    <dgm:cxn modelId="{C0796CF6-18E9-4F5A-BFDD-5828E39884EE}" type="presParOf" srcId="{1E907BB7-D058-4187-988A-25898A1EA34B}" destId="{ABDC8F87-418B-4D07-9CE2-016DC05FF7F9}" srcOrd="3" destOrd="0" presId="urn:microsoft.com/office/officeart/2005/8/layout/hierarchy6"/>
    <dgm:cxn modelId="{05AEBE33-A3B6-45DF-AC4D-13EA842776F6}" type="presParOf" srcId="{ABDC8F87-418B-4D07-9CE2-016DC05FF7F9}" destId="{1CD8FA4B-4AF8-44D8-9240-F85A4010455D}" srcOrd="0" destOrd="0" presId="urn:microsoft.com/office/officeart/2005/8/layout/hierarchy6"/>
    <dgm:cxn modelId="{47277586-88ED-42AE-9D9F-E843A7795F25}" type="presParOf" srcId="{ABDC8F87-418B-4D07-9CE2-016DC05FF7F9}" destId="{1F5F66E4-5DBF-42F2-94B6-10300BBA0E26}" srcOrd="1" destOrd="0" presId="urn:microsoft.com/office/officeart/2005/8/layout/hierarchy6"/>
    <dgm:cxn modelId="{10C0862F-0A4D-4948-885C-A3F14606D726}" type="presParOf" srcId="{1F5F66E4-5DBF-42F2-94B6-10300BBA0E26}" destId="{C147F960-799E-4D3E-8972-51704177D7BB}" srcOrd="0" destOrd="0" presId="urn:microsoft.com/office/officeart/2005/8/layout/hierarchy6"/>
    <dgm:cxn modelId="{4E019611-D8EF-4132-B38B-D1D88DD510DF}" type="presParOf" srcId="{1F5F66E4-5DBF-42F2-94B6-10300BBA0E26}" destId="{45A544C8-857C-49CD-8BDF-4A0BC5883003}" srcOrd="1" destOrd="0" presId="urn:microsoft.com/office/officeart/2005/8/layout/hierarchy6"/>
    <dgm:cxn modelId="{FFD54257-0BA4-458B-BCC6-CA428DEE324A}" type="presParOf" srcId="{45A544C8-857C-49CD-8BDF-4A0BC5883003}" destId="{9167913F-7EA4-4520-9EA9-29C5E77223E8}" srcOrd="0" destOrd="0" presId="urn:microsoft.com/office/officeart/2005/8/layout/hierarchy6"/>
    <dgm:cxn modelId="{0173E3F8-0239-44DF-97B2-4164D71B9098}" type="presParOf" srcId="{45A544C8-857C-49CD-8BDF-4A0BC5883003}" destId="{D534A1E5-566C-4464-B665-B1338CAED943}" srcOrd="1" destOrd="0" presId="urn:microsoft.com/office/officeart/2005/8/layout/hierarchy6"/>
    <dgm:cxn modelId="{02C31DB9-4290-4E03-A1D9-090111D84937}" type="presParOf" srcId="{1F5F66E4-5DBF-42F2-94B6-10300BBA0E26}" destId="{D7B50342-A8DB-4E3B-BA5E-25FBE522F6C5}" srcOrd="2" destOrd="0" presId="urn:microsoft.com/office/officeart/2005/8/layout/hierarchy6"/>
    <dgm:cxn modelId="{C815D8E3-76E7-4B6E-9C09-4580A04A96BA}" type="presParOf" srcId="{1F5F66E4-5DBF-42F2-94B6-10300BBA0E26}" destId="{E287ABC9-54DD-41FD-849D-24CD6E680638}" srcOrd="3" destOrd="0" presId="urn:microsoft.com/office/officeart/2005/8/layout/hierarchy6"/>
    <dgm:cxn modelId="{63140D3F-5A49-4E52-9249-BEACF59C7D0D}" type="presParOf" srcId="{E287ABC9-54DD-41FD-849D-24CD6E680638}" destId="{09321B55-5C54-4395-A776-7C56F08B0444}" srcOrd="0" destOrd="0" presId="urn:microsoft.com/office/officeart/2005/8/layout/hierarchy6"/>
    <dgm:cxn modelId="{C3064AB5-577F-4DC6-BC3F-1F3F66D8894C}" type="presParOf" srcId="{E287ABC9-54DD-41FD-849D-24CD6E680638}" destId="{6819307C-79EF-4903-A2BD-69C8803F0AB3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>
        <a:ln>
          <a:solidFill>
            <a:schemeClr val="tx2"/>
          </a:solidFill>
        </a:ln>
      </dgm:spPr>
      <dgm:t>
        <a:bodyPr/>
        <a:lstStyle/>
        <a:p>
          <a:pPr latinLnBrk="1"/>
          <a:r>
            <a:rPr lang="en-US" altLang="ko-KR" sz="1100">
              <a:solidFill>
                <a:schemeClr val="tx2"/>
              </a:solidFill>
            </a:rPr>
            <a:t>Host PID Namespace</a:t>
          </a:r>
          <a:endParaRPr lang="ko-KR" altLang="en-US" sz="1100">
            <a:solidFill>
              <a:schemeClr val="tx2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00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000"/>
        </a:p>
      </dgm:t>
    </dgm:pt>
    <dgm:pt modelId="{9113DB8F-061E-4657-9025-80682929C5A4}">
      <dgm:prSet phldrT="[텍스트]" custT="1"/>
      <dgm:spPr>
        <a:ln>
          <a:solidFill>
            <a:schemeClr val="accent2"/>
          </a:solidFill>
        </a:ln>
      </dgm:spPr>
      <dgm:t>
        <a:bodyPr/>
        <a:lstStyle/>
        <a:p>
          <a:pPr latinLnBrk="1"/>
          <a:r>
            <a:rPr lang="en-US" altLang="ko-KR" sz="1100">
              <a:solidFill>
                <a:schemeClr val="accent2"/>
              </a:solidFill>
            </a:rPr>
            <a:t>Container A </a:t>
          </a:r>
          <a:br>
            <a:rPr lang="en-US" altLang="ko-KR" sz="11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accent2"/>
              </a:solidFill>
            </a:rPr>
            <a:t>PID Namespace</a:t>
          </a:r>
          <a:endParaRPr lang="ko-KR" altLang="en-US" sz="1100">
            <a:solidFill>
              <a:schemeClr val="accent2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00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000"/>
        </a:p>
      </dgm:t>
    </dgm:pt>
    <dgm:pt modelId="{01CD5A6D-5886-4D1A-BD8D-DAF97A694EAF}">
      <dgm:prSet phldrT="[텍스트]" custT="1"/>
      <dgm:spPr>
        <a:ln>
          <a:solidFill>
            <a:schemeClr val="accent3"/>
          </a:solidFill>
        </a:ln>
      </dgm:spPr>
      <dgm:t>
        <a:bodyPr/>
        <a:lstStyle/>
        <a:p>
          <a:pPr latinLnBrk="1"/>
          <a:r>
            <a:rPr lang="en-US" altLang="ko-KR" sz="1100">
              <a:solidFill>
                <a:schemeClr val="accent3"/>
              </a:solidFill>
            </a:rPr>
            <a:t>Container B </a:t>
          </a:r>
          <a:br>
            <a:rPr lang="en-US" altLang="ko-KR" sz="1100">
              <a:solidFill>
                <a:schemeClr val="accent3"/>
              </a:solidFill>
            </a:rPr>
          </a:br>
          <a:r>
            <a:rPr lang="en-US" altLang="ko-KR" sz="1100">
              <a:solidFill>
                <a:schemeClr val="accent3"/>
              </a:solidFill>
            </a:rPr>
            <a:t>PID Namespace</a:t>
          </a:r>
          <a:endParaRPr lang="ko-KR" altLang="en-US" sz="1100">
            <a:solidFill>
              <a:schemeClr val="accent3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00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000"/>
        </a:p>
      </dgm:t>
    </dgm:pt>
    <dgm:pt modelId="{13278C24-D517-46E3-A80C-544A47DF8FD5}">
      <dgm:prSet phldrT="[텍스트]" custT="1"/>
      <dgm:spPr>
        <a:ln>
          <a:solidFill>
            <a:schemeClr val="accent6"/>
          </a:solidFill>
        </a:ln>
      </dgm:spPr>
      <dgm:t>
        <a:bodyPr/>
        <a:lstStyle/>
        <a:p>
          <a:pPr latinLnBrk="1"/>
          <a:r>
            <a:rPr lang="en-US" altLang="ko-KR" sz="1100">
              <a:solidFill>
                <a:schemeClr val="accent6"/>
              </a:solidFill>
            </a:rPr>
            <a:t>Nested Container </a:t>
          </a:r>
          <a:br>
            <a:rPr lang="en-US" altLang="ko-KR" sz="11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accent6"/>
              </a:solidFill>
            </a:rPr>
            <a:t>PID Namespace</a:t>
          </a:r>
          <a:endParaRPr lang="ko-KR" altLang="en-US" sz="1100">
            <a:solidFill>
              <a:schemeClr val="accent6"/>
            </a:solidFill>
          </a:endParaRPr>
        </a:p>
      </dgm:t>
    </dgm:pt>
    <dgm:pt modelId="{6B322DE4-CF72-4CE0-853B-1907FE8E4E91}" type="parTrans" cxnId="{E3E0D9D9-9307-43ED-9F32-A1DC8CBF6E65}">
      <dgm:prSet/>
      <dgm:spPr/>
      <dgm:t>
        <a:bodyPr/>
        <a:lstStyle/>
        <a:p>
          <a:pPr latinLnBrk="1"/>
          <a:endParaRPr lang="ko-KR" altLang="en-US" sz="1000"/>
        </a:p>
      </dgm:t>
    </dgm:pt>
    <dgm:pt modelId="{318C091E-3AB0-49F5-8924-ABD0C6BDDD14}" type="sibTrans" cxnId="{E3E0D9D9-9307-43ED-9F32-A1DC8CBF6E65}">
      <dgm:prSet/>
      <dgm:spPr/>
      <dgm:t>
        <a:bodyPr/>
        <a:lstStyle/>
        <a:p>
          <a:pPr latinLnBrk="1"/>
          <a:endParaRPr lang="ko-KR" altLang="en-US" sz="1000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2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2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2" presStyleIdx="1" presStyleCnt="2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2" presStyleIdx="1" presStyleCnt="2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3867941-32AC-48B9-908F-0E9F055C7B76}" type="pres">
      <dgm:prSet presAssocID="{6B322DE4-CF72-4CE0-853B-1907FE8E4E91}" presName="Name19" presStyleLbl="parChTrans1D3" presStyleIdx="0" presStyleCnt="1"/>
      <dgm:spPr/>
    </dgm:pt>
    <dgm:pt modelId="{039A052F-9BDD-45D9-A08F-BE580F47A16C}" type="pres">
      <dgm:prSet presAssocID="{13278C24-D517-46E3-A80C-544A47DF8FD5}" presName="Name21" presStyleCnt="0"/>
      <dgm:spPr/>
    </dgm:pt>
    <dgm:pt modelId="{A1436DF5-CB73-42FE-A6F5-6C546887899F}" type="pres">
      <dgm:prSet presAssocID="{13278C24-D517-46E3-A80C-544A47DF8FD5}" presName="level2Shape" presStyleLbl="node3" presStyleIdx="0" presStyleCnt="1" custScaleY="94150"/>
      <dgm:spPr/>
    </dgm:pt>
    <dgm:pt modelId="{64DD61A7-0A19-44BB-8AD9-C59FC7FFD205}" type="pres">
      <dgm:prSet presAssocID="{13278C24-D517-46E3-A80C-544A47DF8FD5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D8E63129-B17C-4CCA-A23D-4F91E80F3E3D}" type="presOf" srcId="{01CD5A6D-5886-4D1A-BD8D-DAF97A694EAF}" destId="{CCC33332-F693-40CB-8E4C-5613E0CF1F2E}" srcOrd="0" destOrd="0" presId="urn:microsoft.com/office/officeart/2005/8/layout/hierarchy6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63367653-2036-4A42-8775-EBC4F48325E9}" type="presOf" srcId="{142E2EE6-8AD2-4AB9-841B-B1826D46351A}" destId="{5B4B4C1C-DDB0-45F3-862A-173218B11B86}" srcOrd="0" destOrd="0" presId="urn:microsoft.com/office/officeart/2005/8/layout/hierarchy6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5EB54192-8024-4357-BFAF-569016BDFF4B}" srcId="{816DDED8-0159-4FBD-80E5-7DEE6513FC4E}" destId="{01CD5A6D-5886-4D1A-BD8D-DAF97A694EAF}" srcOrd="1" destOrd="0" parTransId="{142E2EE6-8AD2-4AB9-841B-B1826D46351A}" sibTransId="{8BACB6AC-502C-45BD-B6F0-2E4BAC022EC3}"/>
    <dgm:cxn modelId="{2D4F38AB-CA73-44B3-95DB-48901E471A51}" type="presOf" srcId="{13278C24-D517-46E3-A80C-544A47DF8FD5}" destId="{A1436DF5-CB73-42FE-A6F5-6C546887899F}" srcOrd="0" destOrd="0" presId="urn:microsoft.com/office/officeart/2005/8/layout/hierarchy6"/>
    <dgm:cxn modelId="{E3E0D9D9-9307-43ED-9F32-A1DC8CBF6E65}" srcId="{01CD5A6D-5886-4D1A-BD8D-DAF97A694EAF}" destId="{13278C24-D517-46E3-A80C-544A47DF8FD5}" srcOrd="0" destOrd="0" parTransId="{6B322DE4-CF72-4CE0-853B-1907FE8E4E91}" sibTransId="{318C091E-3AB0-49F5-8924-ABD0C6BDDD14}"/>
    <dgm:cxn modelId="{8E2F1CDA-5E89-407D-AE8D-08C09C7DBE56}" type="presOf" srcId="{6B322DE4-CF72-4CE0-853B-1907FE8E4E91}" destId="{C3867941-32AC-48B9-908F-0E9F055C7B76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20BA4599-7FDC-4DEE-A715-A278EF40675B}" type="presParOf" srcId="{FCB945E5-5DBC-4D20-ADFA-2D11232B10BA}" destId="{5B4B4C1C-DDB0-45F3-862A-173218B11B86}" srcOrd="2" destOrd="0" presId="urn:microsoft.com/office/officeart/2005/8/layout/hierarchy6"/>
    <dgm:cxn modelId="{04743FB3-E020-402B-9FEE-F9A1480DA541}" type="presParOf" srcId="{FCB945E5-5DBC-4D20-ADFA-2D11232B10BA}" destId="{997E2772-7F52-4E9F-9668-49C2DB8BF758}" srcOrd="3" destOrd="0" presId="urn:microsoft.com/office/officeart/2005/8/layout/hierarchy6"/>
    <dgm:cxn modelId="{66F7EA4F-F835-4793-844D-08A5E9F6756B}" type="presParOf" srcId="{997E2772-7F52-4E9F-9668-49C2DB8BF758}" destId="{CCC33332-F693-40CB-8E4C-5613E0CF1F2E}" srcOrd="0" destOrd="0" presId="urn:microsoft.com/office/officeart/2005/8/layout/hierarchy6"/>
    <dgm:cxn modelId="{A600198F-A595-4EDA-8C55-4E7ECC136A52}" type="presParOf" srcId="{997E2772-7F52-4E9F-9668-49C2DB8BF758}" destId="{0F2FF98E-7CF8-42D7-AB64-1354286C3D16}" srcOrd="1" destOrd="0" presId="urn:microsoft.com/office/officeart/2005/8/layout/hierarchy6"/>
    <dgm:cxn modelId="{DA4D0E54-C59E-4E63-82F9-706149ADC10E}" type="presParOf" srcId="{0F2FF98E-7CF8-42D7-AB64-1354286C3D16}" destId="{C3867941-32AC-48B9-908F-0E9F055C7B76}" srcOrd="0" destOrd="0" presId="urn:microsoft.com/office/officeart/2005/8/layout/hierarchy6"/>
    <dgm:cxn modelId="{73BF304F-349B-4AA3-9257-7A5C5E9643FF}" type="presParOf" srcId="{0F2FF98E-7CF8-42D7-AB64-1354286C3D16}" destId="{039A052F-9BDD-45D9-A08F-BE580F47A16C}" srcOrd="1" destOrd="0" presId="urn:microsoft.com/office/officeart/2005/8/layout/hierarchy6"/>
    <dgm:cxn modelId="{070E6B0F-20C2-4566-9156-A878E6E0B65B}" type="presParOf" srcId="{039A052F-9BDD-45D9-A08F-BE580F47A16C}" destId="{A1436DF5-CB73-42FE-A6F5-6C546887899F}" srcOrd="0" destOrd="0" presId="urn:microsoft.com/office/officeart/2005/8/layout/hierarchy6"/>
    <dgm:cxn modelId="{6C73B614-2985-44B6-859F-CBC532BB5D79}" type="presParOf" srcId="{039A052F-9BDD-45D9-A08F-BE580F47A16C}" destId="{64DD61A7-0A19-44BB-8AD9-C59FC7FFD205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1 </a:t>
          </a:r>
          <a:br>
            <a:rPr lang="en-US" altLang="ko-KR" sz="1400">
              <a:solidFill>
                <a:schemeClr val="tx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A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9113DB8F-061E-4657-9025-80682929C5A4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2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B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2877ECE4-DEA7-4304-AFE2-E98D924080C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3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1</a:t>
          </a:r>
          <a:r>
            <a:rPr lang="en-US" altLang="ko-KR" sz="1400">
              <a:solidFill>
                <a:schemeClr val="tx2"/>
              </a:solidFill>
            </a:rPr>
            <a:t>  </a:t>
          </a:r>
          <a:br>
            <a:rPr lang="en-US" altLang="ko-KR" sz="1400">
              <a:solidFill>
                <a:schemeClr val="accent3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C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6EF05690-C8E8-4406-8444-743C199F56BC}" type="par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01783217-425C-490B-A55A-A07A5A6888C2}" type="sib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7500F060-964C-43FE-97C6-2112F135571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4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2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D Process</a:t>
          </a:r>
          <a:endParaRPr lang="ko-KR" altLang="en-US" sz="1100">
            <a:solidFill>
              <a:schemeClr val="tx1"/>
            </a:solidFill>
          </a:endParaRPr>
        </a:p>
      </dgm:t>
    </dgm:pt>
    <dgm:pt modelId="{10F352D4-86F7-4CC3-AA31-95571F691B4D}" type="sib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0E63C75E-3BB9-43D2-AF80-02C272ECA11E}" type="par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B0EA3951-8F0A-4BC4-B403-BEFEBDAD653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5</a:t>
          </a:r>
          <a:r>
            <a:rPr lang="en-US" altLang="ko-KR" sz="1400">
              <a:solidFill>
                <a:schemeClr val="tx1"/>
              </a:solidFill>
            </a:rPr>
            <a:t> / </a:t>
          </a:r>
          <a:r>
            <a:rPr lang="en-US" altLang="ko-KR" sz="1400">
              <a:solidFill>
                <a:schemeClr val="accent2"/>
              </a:solidFill>
            </a:rPr>
            <a:t>3</a:t>
          </a:r>
          <a:br>
            <a:rPr lang="en-US" altLang="ko-KR" sz="1400">
              <a:solidFill>
                <a:schemeClr val="tx1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E Process</a:t>
          </a:r>
          <a:endParaRPr lang="ko-KR" altLang="en-US" sz="1100">
            <a:solidFill>
              <a:schemeClr val="tx1"/>
            </a:solidFill>
          </a:endParaRPr>
        </a:p>
      </dgm:t>
    </dgm:pt>
    <dgm:pt modelId="{3D19B2D2-526C-4E51-8E52-AC9694A43E4F}" type="parTrans" cxnId="{259044DC-DACD-4E19-B30F-95B6C110E986}">
      <dgm:prSet/>
      <dgm:spPr/>
      <dgm:t>
        <a:bodyPr/>
        <a:lstStyle/>
        <a:p>
          <a:pPr latinLnBrk="1"/>
          <a:endParaRPr lang="ko-KR" altLang="en-US"/>
        </a:p>
      </dgm:t>
    </dgm:pt>
    <dgm:pt modelId="{FE1B6D81-B646-4A11-A22D-6D52FD953016}" type="sibTrans" cxnId="{259044DC-DACD-4E19-B30F-95B6C110E986}">
      <dgm:prSet/>
      <dgm:spPr/>
      <dgm:t>
        <a:bodyPr/>
        <a:lstStyle/>
        <a:p>
          <a:pPr latinLnBrk="1"/>
          <a:endParaRPr lang="ko-KR" altLang="en-US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2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2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19688A33-068A-454C-938D-92D69A8AA5B1}" type="pres">
      <dgm:prSet presAssocID="{6EF05690-C8E8-4406-8444-743C199F56BC}" presName="Name19" presStyleLbl="parChTrans1D2" presStyleIdx="1" presStyleCnt="2"/>
      <dgm:spPr/>
    </dgm:pt>
    <dgm:pt modelId="{3355C564-B189-4C8D-9CE6-4E85BBE3A176}" type="pres">
      <dgm:prSet presAssocID="{2877ECE4-DEA7-4304-AFE2-E98D924080C5}" presName="Name21" presStyleCnt="0"/>
      <dgm:spPr/>
    </dgm:pt>
    <dgm:pt modelId="{046611DC-08B4-43B1-84AC-0889CCDA61E2}" type="pres">
      <dgm:prSet presAssocID="{2877ECE4-DEA7-4304-AFE2-E98D924080C5}" presName="level2Shape" presStyleLbl="node2" presStyleIdx="1" presStyleCnt="2" custScaleY="65741"/>
      <dgm:spPr/>
    </dgm:pt>
    <dgm:pt modelId="{1E907BB7-D058-4187-988A-25898A1EA34B}" type="pres">
      <dgm:prSet presAssocID="{2877ECE4-DEA7-4304-AFE2-E98D924080C5}" presName="hierChild3" presStyleCnt="0"/>
      <dgm:spPr/>
    </dgm:pt>
    <dgm:pt modelId="{7BA87A94-5498-40B1-89C8-3A76AF8C9E86}" type="pres">
      <dgm:prSet presAssocID="{0E63C75E-3BB9-43D2-AF80-02C272ECA11E}" presName="Name19" presStyleLbl="parChTrans1D3" presStyleIdx="0" presStyleCnt="2"/>
      <dgm:spPr/>
    </dgm:pt>
    <dgm:pt modelId="{ABDC8F87-418B-4D07-9CE2-016DC05FF7F9}" type="pres">
      <dgm:prSet presAssocID="{7500F060-964C-43FE-97C6-2112F1355715}" presName="Name21" presStyleCnt="0"/>
      <dgm:spPr/>
    </dgm:pt>
    <dgm:pt modelId="{1CD8FA4B-4AF8-44D8-9240-F85A4010455D}" type="pres">
      <dgm:prSet presAssocID="{7500F060-964C-43FE-97C6-2112F1355715}" presName="level2Shape" presStyleLbl="node3" presStyleIdx="0" presStyleCnt="2" custScaleY="65741"/>
      <dgm:spPr/>
    </dgm:pt>
    <dgm:pt modelId="{1F5F66E4-5DBF-42F2-94B6-10300BBA0E26}" type="pres">
      <dgm:prSet presAssocID="{7500F060-964C-43FE-97C6-2112F1355715}" presName="hierChild3" presStyleCnt="0"/>
      <dgm:spPr/>
    </dgm:pt>
    <dgm:pt modelId="{853C56DA-24E5-433A-BAFF-F6E7C113BA53}" type="pres">
      <dgm:prSet presAssocID="{3D19B2D2-526C-4E51-8E52-AC9694A43E4F}" presName="Name19" presStyleLbl="parChTrans1D3" presStyleIdx="1" presStyleCnt="2"/>
      <dgm:spPr/>
    </dgm:pt>
    <dgm:pt modelId="{C2A70495-5519-49F2-8C5C-67FF7701BE67}" type="pres">
      <dgm:prSet presAssocID="{B0EA3951-8F0A-4BC4-B403-BEFEBDAD6535}" presName="Name21" presStyleCnt="0"/>
      <dgm:spPr/>
    </dgm:pt>
    <dgm:pt modelId="{FA8B177C-EA51-40E7-906B-F0894EC8D855}" type="pres">
      <dgm:prSet presAssocID="{B0EA3951-8F0A-4BC4-B403-BEFEBDAD6535}" presName="level2Shape" presStyleLbl="node3" presStyleIdx="1" presStyleCnt="2" custScaleY="66744"/>
      <dgm:spPr/>
    </dgm:pt>
    <dgm:pt modelId="{F7AF8264-3398-4BC2-9624-C7B15D6B6AEC}" type="pres">
      <dgm:prSet presAssocID="{B0EA3951-8F0A-4BC4-B403-BEFEBDAD6535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80EC6602-AEB1-46C3-A77F-0FE0F3638958}" srcId="{2877ECE4-DEA7-4304-AFE2-E98D924080C5}" destId="{7500F060-964C-43FE-97C6-2112F1355715}" srcOrd="0" destOrd="0" parTransId="{0E63C75E-3BB9-43D2-AF80-02C272ECA11E}" sibTransId="{10F352D4-86F7-4CC3-AA31-95571F691B4D}"/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565AAA24-2FB1-4473-9FB7-DEE2045EA266}" type="presOf" srcId="{6EF05690-C8E8-4406-8444-743C199F56BC}" destId="{19688A33-068A-454C-938D-92D69A8AA5B1}" srcOrd="0" destOrd="0" presId="urn:microsoft.com/office/officeart/2005/8/layout/hierarchy6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3949853A-0890-4D70-870A-7054802BE1E6}" type="presOf" srcId="{B0EA3951-8F0A-4BC4-B403-BEFEBDAD6535}" destId="{FA8B177C-EA51-40E7-906B-F0894EC8D855}" srcOrd="0" destOrd="0" presId="urn:microsoft.com/office/officeart/2005/8/layout/hierarchy6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1A76A47C-753D-49EC-8663-B133A9D971E2}" type="presOf" srcId="{7500F060-964C-43FE-97C6-2112F1355715}" destId="{1CD8FA4B-4AF8-44D8-9240-F85A4010455D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62A8C08B-0C3B-4CAC-9950-336A0128BFB1}" type="presOf" srcId="{3D19B2D2-526C-4E51-8E52-AC9694A43E4F}" destId="{853C56DA-24E5-433A-BAFF-F6E7C113BA53}" srcOrd="0" destOrd="0" presId="urn:microsoft.com/office/officeart/2005/8/layout/hierarchy6"/>
    <dgm:cxn modelId="{2751E091-8AF7-4FC8-A98C-2E02E5980D3B}" type="presOf" srcId="{2877ECE4-DEA7-4304-AFE2-E98D924080C5}" destId="{046611DC-08B4-43B1-84AC-0889CCDA61E2}" srcOrd="0" destOrd="0" presId="urn:microsoft.com/office/officeart/2005/8/layout/hierarchy6"/>
    <dgm:cxn modelId="{5DD272AD-E66E-4B24-B3D2-5D46D885B5DA}" srcId="{816DDED8-0159-4FBD-80E5-7DEE6513FC4E}" destId="{2877ECE4-DEA7-4304-AFE2-E98D924080C5}" srcOrd="1" destOrd="0" parTransId="{6EF05690-C8E8-4406-8444-743C199F56BC}" sibTransId="{01783217-425C-490B-A55A-A07A5A6888C2}"/>
    <dgm:cxn modelId="{259044DC-DACD-4E19-B30F-95B6C110E986}" srcId="{2877ECE4-DEA7-4304-AFE2-E98D924080C5}" destId="{B0EA3951-8F0A-4BC4-B403-BEFEBDAD6535}" srcOrd="1" destOrd="0" parTransId="{3D19B2D2-526C-4E51-8E52-AC9694A43E4F}" sibTransId="{FE1B6D81-B646-4A11-A22D-6D52FD953016}"/>
    <dgm:cxn modelId="{1516AADE-BE35-4A11-B9D2-AD1DB5003FD1}" type="presOf" srcId="{0E63C75E-3BB9-43D2-AF80-02C272ECA11E}" destId="{7BA87A94-5498-40B1-89C8-3A76AF8C9E86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50724D2F-228E-4BE1-88FB-E4E1A394A732}" type="presParOf" srcId="{FCB945E5-5DBC-4D20-ADFA-2D11232B10BA}" destId="{19688A33-068A-454C-938D-92D69A8AA5B1}" srcOrd="2" destOrd="0" presId="urn:microsoft.com/office/officeart/2005/8/layout/hierarchy6"/>
    <dgm:cxn modelId="{9C62C91A-D88F-42D3-B6E3-0B4AD07BB075}" type="presParOf" srcId="{FCB945E5-5DBC-4D20-ADFA-2D11232B10BA}" destId="{3355C564-B189-4C8D-9CE6-4E85BBE3A176}" srcOrd="3" destOrd="0" presId="urn:microsoft.com/office/officeart/2005/8/layout/hierarchy6"/>
    <dgm:cxn modelId="{C90ACBC9-EE34-4F84-8B65-A6F99A2940C8}" type="presParOf" srcId="{3355C564-B189-4C8D-9CE6-4E85BBE3A176}" destId="{046611DC-08B4-43B1-84AC-0889CCDA61E2}" srcOrd="0" destOrd="0" presId="urn:microsoft.com/office/officeart/2005/8/layout/hierarchy6"/>
    <dgm:cxn modelId="{09757D06-7E92-4DA2-99CB-97CE589F6A05}" type="presParOf" srcId="{3355C564-B189-4C8D-9CE6-4E85BBE3A176}" destId="{1E907BB7-D058-4187-988A-25898A1EA34B}" srcOrd="1" destOrd="0" presId="urn:microsoft.com/office/officeart/2005/8/layout/hierarchy6"/>
    <dgm:cxn modelId="{51968B0A-1BB4-4B84-A4F4-B4929F0FE7ED}" type="presParOf" srcId="{1E907BB7-D058-4187-988A-25898A1EA34B}" destId="{7BA87A94-5498-40B1-89C8-3A76AF8C9E86}" srcOrd="0" destOrd="0" presId="urn:microsoft.com/office/officeart/2005/8/layout/hierarchy6"/>
    <dgm:cxn modelId="{C0796CF6-18E9-4F5A-BFDD-5828E39884EE}" type="presParOf" srcId="{1E907BB7-D058-4187-988A-25898A1EA34B}" destId="{ABDC8F87-418B-4D07-9CE2-016DC05FF7F9}" srcOrd="1" destOrd="0" presId="urn:microsoft.com/office/officeart/2005/8/layout/hierarchy6"/>
    <dgm:cxn modelId="{05AEBE33-A3B6-45DF-AC4D-13EA842776F6}" type="presParOf" srcId="{ABDC8F87-418B-4D07-9CE2-016DC05FF7F9}" destId="{1CD8FA4B-4AF8-44D8-9240-F85A4010455D}" srcOrd="0" destOrd="0" presId="urn:microsoft.com/office/officeart/2005/8/layout/hierarchy6"/>
    <dgm:cxn modelId="{47277586-88ED-42AE-9D9F-E843A7795F25}" type="presParOf" srcId="{ABDC8F87-418B-4D07-9CE2-016DC05FF7F9}" destId="{1F5F66E4-5DBF-42F2-94B6-10300BBA0E26}" srcOrd="1" destOrd="0" presId="urn:microsoft.com/office/officeart/2005/8/layout/hierarchy6"/>
    <dgm:cxn modelId="{1386E713-380E-4B59-941F-229470B22B3A}" type="presParOf" srcId="{1E907BB7-D058-4187-988A-25898A1EA34B}" destId="{853C56DA-24E5-433A-BAFF-F6E7C113BA53}" srcOrd="2" destOrd="0" presId="urn:microsoft.com/office/officeart/2005/8/layout/hierarchy6"/>
    <dgm:cxn modelId="{DCCD105B-613B-40D2-9DFC-95C5EDAF8902}" type="presParOf" srcId="{1E907BB7-D058-4187-988A-25898A1EA34B}" destId="{C2A70495-5519-49F2-8C5C-67FF7701BE67}" srcOrd="3" destOrd="0" presId="urn:microsoft.com/office/officeart/2005/8/layout/hierarchy6"/>
    <dgm:cxn modelId="{5381D1EA-A1A1-47B2-B79F-E7B18FF7B4B5}" type="presParOf" srcId="{C2A70495-5519-49F2-8C5C-67FF7701BE67}" destId="{FA8B177C-EA51-40E7-906B-F0894EC8D855}" srcOrd="0" destOrd="0" presId="urn:microsoft.com/office/officeart/2005/8/layout/hierarchy6"/>
    <dgm:cxn modelId="{62A029BD-044F-4C30-84FE-99573CD857A7}" type="presParOf" srcId="{C2A70495-5519-49F2-8C5C-67FF7701BE67}" destId="{F7AF8264-3398-4BC2-9624-C7B15D6B6AEC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1 </a:t>
          </a:r>
          <a:br>
            <a:rPr lang="en-US" altLang="ko-KR" sz="1400">
              <a:solidFill>
                <a:schemeClr val="tx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A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9113DB8F-061E-4657-9025-80682929C5A4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2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B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01CD5A6D-5886-4D1A-BD8D-DAF97A694EAF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4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D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2877ECE4-DEA7-4304-AFE2-E98D924080C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3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1</a:t>
          </a:r>
          <a:r>
            <a:rPr lang="en-US" altLang="ko-KR" sz="1400">
              <a:solidFill>
                <a:schemeClr val="tx2"/>
              </a:solidFill>
            </a:rPr>
            <a:t>  </a:t>
          </a:r>
          <a:br>
            <a:rPr lang="en-US" altLang="ko-KR" sz="1400">
              <a:solidFill>
                <a:schemeClr val="accent3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C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6EF05690-C8E8-4406-8444-743C199F56BC}" type="par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01783217-425C-490B-A55A-A07A5A6888C2}" type="sib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7500F060-964C-43FE-97C6-2112F135571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6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2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F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10F352D4-86F7-4CC3-AA31-95571F691B4D}" type="sib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0E63C75E-3BB9-43D2-AF80-02C272ECA11E}" type="par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1F75D6B3-1736-467B-ADFC-2E035CAB7949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7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3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G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5AE1E768-3B21-4970-8525-C332CC9DA1E3}" type="sib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6CDEDAEB-224D-4518-92C9-87B172708FE9}" type="par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F0361E8B-9037-412D-98C8-6C6200F37606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8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4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H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E7D90D52-C1C8-4454-B9D9-0E979F93D238}" type="sib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6BFB2793-8E47-4116-A996-5A2682D86B5D}" type="par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13278C24-D517-46E3-A80C-544A47DF8FD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5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E Process</a:t>
          </a:r>
          <a:endParaRPr lang="ko-KR" altLang="en-US" sz="1100">
            <a:solidFill>
              <a:schemeClr val="tx1"/>
            </a:solidFill>
          </a:endParaRPr>
        </a:p>
      </dgm:t>
    </dgm:pt>
    <dgm:pt modelId="{318C091E-3AB0-49F5-8924-ABD0C6BDDD14}" type="sib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6B322DE4-CF72-4CE0-853B-1907FE8E4E91}" type="par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2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2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3" presStyleIdx="0" presStyleCnt="3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3" presStyleIdx="0" presStyleCnt="3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3867941-32AC-48B9-908F-0E9F055C7B76}" type="pres">
      <dgm:prSet presAssocID="{6B322DE4-CF72-4CE0-853B-1907FE8E4E91}" presName="Name19" presStyleLbl="parChTrans1D3" presStyleIdx="1" presStyleCnt="3"/>
      <dgm:spPr/>
    </dgm:pt>
    <dgm:pt modelId="{039A052F-9BDD-45D9-A08F-BE580F47A16C}" type="pres">
      <dgm:prSet presAssocID="{13278C24-D517-46E3-A80C-544A47DF8FD5}" presName="Name21" presStyleCnt="0"/>
      <dgm:spPr/>
    </dgm:pt>
    <dgm:pt modelId="{A1436DF5-CB73-42FE-A6F5-6C546887899F}" type="pres">
      <dgm:prSet presAssocID="{13278C24-D517-46E3-A80C-544A47DF8FD5}" presName="level2Shape" presStyleLbl="node3" presStyleIdx="1" presStyleCnt="3" custScaleY="65741"/>
      <dgm:spPr/>
    </dgm:pt>
    <dgm:pt modelId="{64DD61A7-0A19-44BB-8AD9-C59FC7FFD205}" type="pres">
      <dgm:prSet presAssocID="{13278C24-D517-46E3-A80C-544A47DF8FD5}" presName="hierChild3" presStyleCnt="0"/>
      <dgm:spPr/>
    </dgm:pt>
    <dgm:pt modelId="{19688A33-068A-454C-938D-92D69A8AA5B1}" type="pres">
      <dgm:prSet presAssocID="{6EF05690-C8E8-4406-8444-743C199F56BC}" presName="Name19" presStyleLbl="parChTrans1D2" presStyleIdx="1" presStyleCnt="2"/>
      <dgm:spPr/>
    </dgm:pt>
    <dgm:pt modelId="{3355C564-B189-4C8D-9CE6-4E85BBE3A176}" type="pres">
      <dgm:prSet presAssocID="{2877ECE4-DEA7-4304-AFE2-E98D924080C5}" presName="Name21" presStyleCnt="0"/>
      <dgm:spPr/>
    </dgm:pt>
    <dgm:pt modelId="{046611DC-08B4-43B1-84AC-0889CCDA61E2}" type="pres">
      <dgm:prSet presAssocID="{2877ECE4-DEA7-4304-AFE2-E98D924080C5}" presName="level2Shape" presStyleLbl="node2" presStyleIdx="1" presStyleCnt="2" custScaleY="65741"/>
      <dgm:spPr/>
    </dgm:pt>
    <dgm:pt modelId="{1E907BB7-D058-4187-988A-25898A1EA34B}" type="pres">
      <dgm:prSet presAssocID="{2877ECE4-DEA7-4304-AFE2-E98D924080C5}" presName="hierChild3" presStyleCnt="0"/>
      <dgm:spPr/>
    </dgm:pt>
    <dgm:pt modelId="{7BA87A94-5498-40B1-89C8-3A76AF8C9E86}" type="pres">
      <dgm:prSet presAssocID="{0E63C75E-3BB9-43D2-AF80-02C272ECA11E}" presName="Name19" presStyleLbl="parChTrans1D3" presStyleIdx="2" presStyleCnt="3"/>
      <dgm:spPr/>
    </dgm:pt>
    <dgm:pt modelId="{ABDC8F87-418B-4D07-9CE2-016DC05FF7F9}" type="pres">
      <dgm:prSet presAssocID="{7500F060-964C-43FE-97C6-2112F1355715}" presName="Name21" presStyleCnt="0"/>
      <dgm:spPr/>
    </dgm:pt>
    <dgm:pt modelId="{1CD8FA4B-4AF8-44D8-9240-F85A4010455D}" type="pres">
      <dgm:prSet presAssocID="{7500F060-964C-43FE-97C6-2112F1355715}" presName="level2Shape" presStyleLbl="node3" presStyleIdx="2" presStyleCnt="3" custScaleY="65741"/>
      <dgm:spPr/>
    </dgm:pt>
    <dgm:pt modelId="{1F5F66E4-5DBF-42F2-94B6-10300BBA0E26}" type="pres">
      <dgm:prSet presAssocID="{7500F060-964C-43FE-97C6-2112F1355715}" presName="hierChild3" presStyleCnt="0"/>
      <dgm:spPr/>
    </dgm:pt>
    <dgm:pt modelId="{C147F960-799E-4D3E-8972-51704177D7BB}" type="pres">
      <dgm:prSet presAssocID="{6CDEDAEB-224D-4518-92C9-87B172708FE9}" presName="Name19" presStyleLbl="parChTrans1D4" presStyleIdx="0" presStyleCnt="2"/>
      <dgm:spPr/>
    </dgm:pt>
    <dgm:pt modelId="{45A544C8-857C-49CD-8BDF-4A0BC5883003}" type="pres">
      <dgm:prSet presAssocID="{1F75D6B3-1736-467B-ADFC-2E035CAB7949}" presName="Name21" presStyleCnt="0"/>
      <dgm:spPr/>
    </dgm:pt>
    <dgm:pt modelId="{9167913F-7EA4-4520-9EA9-29C5E77223E8}" type="pres">
      <dgm:prSet presAssocID="{1F75D6B3-1736-467B-ADFC-2E035CAB7949}" presName="level2Shape" presStyleLbl="node4" presStyleIdx="0" presStyleCnt="2" custScaleY="65741"/>
      <dgm:spPr/>
    </dgm:pt>
    <dgm:pt modelId="{D534A1E5-566C-4464-B665-B1338CAED943}" type="pres">
      <dgm:prSet presAssocID="{1F75D6B3-1736-467B-ADFC-2E035CAB7949}" presName="hierChild3" presStyleCnt="0"/>
      <dgm:spPr/>
    </dgm:pt>
    <dgm:pt modelId="{D7B50342-A8DB-4E3B-BA5E-25FBE522F6C5}" type="pres">
      <dgm:prSet presAssocID="{6BFB2793-8E47-4116-A996-5A2682D86B5D}" presName="Name19" presStyleLbl="parChTrans1D4" presStyleIdx="1" presStyleCnt="2"/>
      <dgm:spPr/>
    </dgm:pt>
    <dgm:pt modelId="{E287ABC9-54DD-41FD-849D-24CD6E680638}" type="pres">
      <dgm:prSet presAssocID="{F0361E8B-9037-412D-98C8-6C6200F37606}" presName="Name21" presStyleCnt="0"/>
      <dgm:spPr/>
    </dgm:pt>
    <dgm:pt modelId="{09321B55-5C54-4395-A776-7C56F08B0444}" type="pres">
      <dgm:prSet presAssocID="{F0361E8B-9037-412D-98C8-6C6200F37606}" presName="level2Shape" presStyleLbl="node4" presStyleIdx="1" presStyleCnt="2" custScaleY="65741"/>
      <dgm:spPr/>
    </dgm:pt>
    <dgm:pt modelId="{6819307C-79EF-4903-A2BD-69C8803F0AB3}" type="pres">
      <dgm:prSet presAssocID="{F0361E8B-9037-412D-98C8-6C6200F37606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80EC6602-AEB1-46C3-A77F-0FE0F3638958}" srcId="{2877ECE4-DEA7-4304-AFE2-E98D924080C5}" destId="{7500F060-964C-43FE-97C6-2112F1355715}" srcOrd="0" destOrd="0" parTransId="{0E63C75E-3BB9-43D2-AF80-02C272ECA11E}" sibTransId="{10F352D4-86F7-4CC3-AA31-95571F691B4D}"/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8D0A920C-BF0C-49A9-A146-99CE872CB607}" type="presOf" srcId="{F0361E8B-9037-412D-98C8-6C6200F37606}" destId="{09321B55-5C54-4395-A776-7C56F08B0444}" srcOrd="0" destOrd="0" presId="urn:microsoft.com/office/officeart/2005/8/layout/hierarchy6"/>
    <dgm:cxn modelId="{804AEB11-FDB4-406B-91ED-0CBCE09E8517}" type="presOf" srcId="{6B322DE4-CF72-4CE0-853B-1907FE8E4E91}" destId="{C3867941-32AC-48B9-908F-0E9F055C7B76}" srcOrd="0" destOrd="0" presId="urn:microsoft.com/office/officeart/2005/8/layout/hierarchy6"/>
    <dgm:cxn modelId="{565AAA24-2FB1-4473-9FB7-DEE2045EA266}" type="presOf" srcId="{6EF05690-C8E8-4406-8444-743C199F56BC}" destId="{19688A33-068A-454C-938D-92D69A8AA5B1}" srcOrd="0" destOrd="0" presId="urn:microsoft.com/office/officeart/2005/8/layout/hierarchy6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C45C9C3B-827E-4D52-8197-85DE6D721429}" srcId="{7500F060-964C-43FE-97C6-2112F1355715}" destId="{F0361E8B-9037-412D-98C8-6C6200F37606}" srcOrd="1" destOrd="0" parTransId="{6BFB2793-8E47-4116-A996-5A2682D86B5D}" sibTransId="{E7D90D52-C1C8-4454-B9D9-0E979F93D238}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05847066-2C4A-4E01-9D96-C11EC40C8149}" type="presOf" srcId="{142E2EE6-8AD2-4AB9-841B-B1826D46351A}" destId="{5B4B4C1C-DDB0-45F3-862A-173218B11B86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2F85EC73-FD2C-4A0A-86AE-0A61A238778F}" type="presOf" srcId="{6BFB2793-8E47-4116-A996-5A2682D86B5D}" destId="{D7B50342-A8DB-4E3B-BA5E-25FBE522F6C5}" srcOrd="0" destOrd="0" presId="urn:microsoft.com/office/officeart/2005/8/layout/hierarchy6"/>
    <dgm:cxn modelId="{741C8258-6E0D-4528-8463-504C464C6D5F}" type="presOf" srcId="{13278C24-D517-46E3-A80C-544A47DF8FD5}" destId="{A1436DF5-CB73-42FE-A6F5-6C546887899F}" srcOrd="0" destOrd="0" presId="urn:microsoft.com/office/officeart/2005/8/layout/hierarchy6"/>
    <dgm:cxn modelId="{E1612E5A-1572-4EA3-B160-23EC8B85AF1D}" srcId="{7500F060-964C-43FE-97C6-2112F1355715}" destId="{1F75D6B3-1736-467B-ADFC-2E035CAB7949}" srcOrd="0" destOrd="0" parTransId="{6CDEDAEB-224D-4518-92C9-87B172708FE9}" sibTransId="{5AE1E768-3B21-4970-8525-C332CC9DA1E3}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1A76A47C-753D-49EC-8663-B133A9D971E2}" type="presOf" srcId="{7500F060-964C-43FE-97C6-2112F1355715}" destId="{1CD8FA4B-4AF8-44D8-9240-F85A4010455D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1B299781-EA0E-4A0B-A6B2-CB10D3C323E7}" type="presOf" srcId="{6CDEDAEB-224D-4518-92C9-87B172708FE9}" destId="{C147F960-799E-4D3E-8972-51704177D7BB}" srcOrd="0" destOrd="0" presId="urn:microsoft.com/office/officeart/2005/8/layout/hierarchy6"/>
    <dgm:cxn modelId="{2751E091-8AF7-4FC8-A98C-2E02E5980D3B}" type="presOf" srcId="{2877ECE4-DEA7-4304-AFE2-E98D924080C5}" destId="{046611DC-08B4-43B1-84AC-0889CCDA61E2}" srcOrd="0" destOrd="0" presId="urn:microsoft.com/office/officeart/2005/8/layout/hierarchy6"/>
    <dgm:cxn modelId="{5EB54192-8024-4357-BFAF-569016BDFF4B}" srcId="{9113DB8F-061E-4657-9025-80682929C5A4}" destId="{01CD5A6D-5886-4D1A-BD8D-DAF97A694EAF}" srcOrd="0" destOrd="0" parTransId="{142E2EE6-8AD2-4AB9-841B-B1826D46351A}" sibTransId="{8BACB6AC-502C-45BD-B6F0-2E4BAC022EC3}"/>
    <dgm:cxn modelId="{5DD272AD-E66E-4B24-B3D2-5D46D885B5DA}" srcId="{816DDED8-0159-4FBD-80E5-7DEE6513FC4E}" destId="{2877ECE4-DEA7-4304-AFE2-E98D924080C5}" srcOrd="1" destOrd="0" parTransId="{6EF05690-C8E8-4406-8444-743C199F56BC}" sibTransId="{01783217-425C-490B-A55A-A07A5A6888C2}"/>
    <dgm:cxn modelId="{F56F82B7-589E-4005-859E-96F89D321272}" type="presOf" srcId="{1F75D6B3-1736-467B-ADFC-2E035CAB7949}" destId="{9167913F-7EA4-4520-9EA9-29C5E77223E8}" srcOrd="0" destOrd="0" presId="urn:microsoft.com/office/officeart/2005/8/layout/hierarchy6"/>
    <dgm:cxn modelId="{E3E0D9D9-9307-43ED-9F32-A1DC8CBF6E65}" srcId="{9113DB8F-061E-4657-9025-80682929C5A4}" destId="{13278C24-D517-46E3-A80C-544A47DF8FD5}" srcOrd="1" destOrd="0" parTransId="{6B322DE4-CF72-4CE0-853B-1907FE8E4E91}" sibTransId="{318C091E-3AB0-49F5-8924-ABD0C6BDDD14}"/>
    <dgm:cxn modelId="{1516AADE-BE35-4A11-B9D2-AD1DB5003FD1}" type="presOf" srcId="{0E63C75E-3BB9-43D2-AF80-02C272ECA11E}" destId="{7BA87A94-5498-40B1-89C8-3A76AF8C9E86}" srcOrd="0" destOrd="0" presId="urn:microsoft.com/office/officeart/2005/8/layout/hierarchy6"/>
    <dgm:cxn modelId="{CBE16FE9-2873-4770-AF0F-852447A3A7E5}" type="presOf" srcId="{01CD5A6D-5886-4D1A-BD8D-DAF97A694EAF}" destId="{CCC33332-F693-40CB-8E4C-5613E0CF1F2E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EEF7E36F-570A-47D2-8C59-C8153FABA303}" type="presParOf" srcId="{16B6CD83-1620-470C-B84E-F0DF09B9B077}" destId="{5B4B4C1C-DDB0-45F3-862A-173218B11B86}" srcOrd="0" destOrd="0" presId="urn:microsoft.com/office/officeart/2005/8/layout/hierarchy6"/>
    <dgm:cxn modelId="{1A9BF544-7E64-46E1-914A-F535BD142809}" type="presParOf" srcId="{16B6CD83-1620-470C-B84E-F0DF09B9B077}" destId="{997E2772-7F52-4E9F-9668-49C2DB8BF758}" srcOrd="1" destOrd="0" presId="urn:microsoft.com/office/officeart/2005/8/layout/hierarchy6"/>
    <dgm:cxn modelId="{7294AA38-B959-4A8B-8A5E-295B9CA746A1}" type="presParOf" srcId="{997E2772-7F52-4E9F-9668-49C2DB8BF758}" destId="{CCC33332-F693-40CB-8E4C-5613E0CF1F2E}" srcOrd="0" destOrd="0" presId="urn:microsoft.com/office/officeart/2005/8/layout/hierarchy6"/>
    <dgm:cxn modelId="{56B6D4D3-345B-469A-9907-CE0222FB5598}" type="presParOf" srcId="{997E2772-7F52-4E9F-9668-49C2DB8BF758}" destId="{0F2FF98E-7CF8-42D7-AB64-1354286C3D16}" srcOrd="1" destOrd="0" presId="urn:microsoft.com/office/officeart/2005/8/layout/hierarchy6"/>
    <dgm:cxn modelId="{EECD5807-82EA-424C-A114-A36B6F666CFA}" type="presParOf" srcId="{16B6CD83-1620-470C-B84E-F0DF09B9B077}" destId="{C3867941-32AC-48B9-908F-0E9F055C7B76}" srcOrd="2" destOrd="0" presId="urn:microsoft.com/office/officeart/2005/8/layout/hierarchy6"/>
    <dgm:cxn modelId="{1C7502A5-4591-4F3A-B6CC-562FDD4706A1}" type="presParOf" srcId="{16B6CD83-1620-470C-B84E-F0DF09B9B077}" destId="{039A052F-9BDD-45D9-A08F-BE580F47A16C}" srcOrd="3" destOrd="0" presId="urn:microsoft.com/office/officeart/2005/8/layout/hierarchy6"/>
    <dgm:cxn modelId="{3631257B-BE3C-47C2-898D-FE537ECE16FD}" type="presParOf" srcId="{039A052F-9BDD-45D9-A08F-BE580F47A16C}" destId="{A1436DF5-CB73-42FE-A6F5-6C546887899F}" srcOrd="0" destOrd="0" presId="urn:microsoft.com/office/officeart/2005/8/layout/hierarchy6"/>
    <dgm:cxn modelId="{A17033DC-CD4C-4DFD-9AB5-EC62DEFAEDA3}" type="presParOf" srcId="{039A052F-9BDD-45D9-A08F-BE580F47A16C}" destId="{64DD61A7-0A19-44BB-8AD9-C59FC7FFD205}" srcOrd="1" destOrd="0" presId="urn:microsoft.com/office/officeart/2005/8/layout/hierarchy6"/>
    <dgm:cxn modelId="{50724D2F-228E-4BE1-88FB-E4E1A394A732}" type="presParOf" srcId="{FCB945E5-5DBC-4D20-ADFA-2D11232B10BA}" destId="{19688A33-068A-454C-938D-92D69A8AA5B1}" srcOrd="2" destOrd="0" presId="urn:microsoft.com/office/officeart/2005/8/layout/hierarchy6"/>
    <dgm:cxn modelId="{9C62C91A-D88F-42D3-B6E3-0B4AD07BB075}" type="presParOf" srcId="{FCB945E5-5DBC-4D20-ADFA-2D11232B10BA}" destId="{3355C564-B189-4C8D-9CE6-4E85BBE3A176}" srcOrd="3" destOrd="0" presId="urn:microsoft.com/office/officeart/2005/8/layout/hierarchy6"/>
    <dgm:cxn modelId="{C90ACBC9-EE34-4F84-8B65-A6F99A2940C8}" type="presParOf" srcId="{3355C564-B189-4C8D-9CE6-4E85BBE3A176}" destId="{046611DC-08B4-43B1-84AC-0889CCDA61E2}" srcOrd="0" destOrd="0" presId="urn:microsoft.com/office/officeart/2005/8/layout/hierarchy6"/>
    <dgm:cxn modelId="{09757D06-7E92-4DA2-99CB-97CE589F6A05}" type="presParOf" srcId="{3355C564-B189-4C8D-9CE6-4E85BBE3A176}" destId="{1E907BB7-D058-4187-988A-25898A1EA34B}" srcOrd="1" destOrd="0" presId="urn:microsoft.com/office/officeart/2005/8/layout/hierarchy6"/>
    <dgm:cxn modelId="{51968B0A-1BB4-4B84-A4F4-B4929F0FE7ED}" type="presParOf" srcId="{1E907BB7-D058-4187-988A-25898A1EA34B}" destId="{7BA87A94-5498-40B1-89C8-3A76AF8C9E86}" srcOrd="0" destOrd="0" presId="urn:microsoft.com/office/officeart/2005/8/layout/hierarchy6"/>
    <dgm:cxn modelId="{C0796CF6-18E9-4F5A-BFDD-5828E39884EE}" type="presParOf" srcId="{1E907BB7-D058-4187-988A-25898A1EA34B}" destId="{ABDC8F87-418B-4D07-9CE2-016DC05FF7F9}" srcOrd="1" destOrd="0" presId="urn:microsoft.com/office/officeart/2005/8/layout/hierarchy6"/>
    <dgm:cxn modelId="{05AEBE33-A3B6-45DF-AC4D-13EA842776F6}" type="presParOf" srcId="{ABDC8F87-418B-4D07-9CE2-016DC05FF7F9}" destId="{1CD8FA4B-4AF8-44D8-9240-F85A4010455D}" srcOrd="0" destOrd="0" presId="urn:microsoft.com/office/officeart/2005/8/layout/hierarchy6"/>
    <dgm:cxn modelId="{47277586-88ED-42AE-9D9F-E843A7795F25}" type="presParOf" srcId="{ABDC8F87-418B-4D07-9CE2-016DC05FF7F9}" destId="{1F5F66E4-5DBF-42F2-94B6-10300BBA0E26}" srcOrd="1" destOrd="0" presId="urn:microsoft.com/office/officeart/2005/8/layout/hierarchy6"/>
    <dgm:cxn modelId="{10C0862F-0A4D-4948-885C-A3F14606D726}" type="presParOf" srcId="{1F5F66E4-5DBF-42F2-94B6-10300BBA0E26}" destId="{C147F960-799E-4D3E-8972-51704177D7BB}" srcOrd="0" destOrd="0" presId="urn:microsoft.com/office/officeart/2005/8/layout/hierarchy6"/>
    <dgm:cxn modelId="{4E019611-D8EF-4132-B38B-D1D88DD510DF}" type="presParOf" srcId="{1F5F66E4-5DBF-42F2-94B6-10300BBA0E26}" destId="{45A544C8-857C-49CD-8BDF-4A0BC5883003}" srcOrd="1" destOrd="0" presId="urn:microsoft.com/office/officeart/2005/8/layout/hierarchy6"/>
    <dgm:cxn modelId="{FFD54257-0BA4-458B-BCC6-CA428DEE324A}" type="presParOf" srcId="{45A544C8-857C-49CD-8BDF-4A0BC5883003}" destId="{9167913F-7EA4-4520-9EA9-29C5E77223E8}" srcOrd="0" destOrd="0" presId="urn:microsoft.com/office/officeart/2005/8/layout/hierarchy6"/>
    <dgm:cxn modelId="{0173E3F8-0239-44DF-97B2-4164D71B9098}" type="presParOf" srcId="{45A544C8-857C-49CD-8BDF-4A0BC5883003}" destId="{D534A1E5-566C-4464-B665-B1338CAED943}" srcOrd="1" destOrd="0" presId="urn:microsoft.com/office/officeart/2005/8/layout/hierarchy6"/>
    <dgm:cxn modelId="{02C31DB9-4290-4E03-A1D9-090111D84937}" type="presParOf" srcId="{1F5F66E4-5DBF-42F2-94B6-10300BBA0E26}" destId="{D7B50342-A8DB-4E3B-BA5E-25FBE522F6C5}" srcOrd="2" destOrd="0" presId="urn:microsoft.com/office/officeart/2005/8/layout/hierarchy6"/>
    <dgm:cxn modelId="{C815D8E3-76E7-4B6E-9C09-4580A04A96BA}" type="presParOf" srcId="{1F5F66E4-5DBF-42F2-94B6-10300BBA0E26}" destId="{E287ABC9-54DD-41FD-849D-24CD6E680638}" srcOrd="3" destOrd="0" presId="urn:microsoft.com/office/officeart/2005/8/layout/hierarchy6"/>
    <dgm:cxn modelId="{63140D3F-5A49-4E52-9249-BEACF59C7D0D}" type="presParOf" srcId="{E287ABC9-54DD-41FD-849D-24CD6E680638}" destId="{09321B55-5C54-4395-A776-7C56F08B0444}" srcOrd="0" destOrd="0" presId="urn:microsoft.com/office/officeart/2005/8/layout/hierarchy6"/>
    <dgm:cxn modelId="{C3064AB5-577F-4DC6-BC3F-1F3F66D8894C}" type="presParOf" srcId="{E287ABC9-54DD-41FD-849D-24CD6E680638}" destId="{6819307C-79EF-4903-A2BD-69C8803F0AB3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1880077" y="131055"/>
          <a:ext cx="1127484" cy="4941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1"/>
              </a:solidFill>
            </a:rPr>
            <a:t>1</a:t>
          </a:r>
          <a:r>
            <a:rPr lang="en-US" altLang="ko-KR" sz="1400" kern="1200">
              <a:solidFill>
                <a:schemeClr val="tx2"/>
              </a:solidFill>
            </a:rPr>
            <a:t> </a:t>
          </a:r>
          <a:br>
            <a:rPr lang="en-US" altLang="ko-KR" sz="1400" kern="1200">
              <a:solidFill>
                <a:schemeClr val="tx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A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1894550" y="145528"/>
        <a:ext cx="1098538" cy="465200"/>
      </dsp:txXfrm>
    </dsp:sp>
    <dsp:sp modelId="{5FD6F33C-560E-4CAD-B5A1-2A4FD41C4CB4}">
      <dsp:nvSpPr>
        <dsp:cNvPr id="0" name=""/>
        <dsp:cNvSpPr/>
      </dsp:nvSpPr>
      <dsp:spPr>
        <a:xfrm>
          <a:off x="2398099" y="625201"/>
          <a:ext cx="91440" cy="3006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066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1880077" y="925864"/>
          <a:ext cx="1127484" cy="4941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1"/>
              </a:solidFill>
            </a:rPr>
            <a:t>2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B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1894550" y="940337"/>
        <a:ext cx="1098538" cy="465200"/>
      </dsp:txXfrm>
    </dsp:sp>
    <dsp:sp modelId="{5B4B4C1C-DDB0-45F3-862A-173218B11B86}">
      <dsp:nvSpPr>
        <dsp:cNvPr id="0" name=""/>
        <dsp:cNvSpPr/>
      </dsp:nvSpPr>
      <dsp:spPr>
        <a:xfrm>
          <a:off x="1710954" y="1420010"/>
          <a:ext cx="732865" cy="300662"/>
        </a:xfrm>
        <a:custGeom>
          <a:avLst/>
          <a:gdLst/>
          <a:ahLst/>
          <a:cxnLst/>
          <a:rect l="0" t="0" r="0" b="0"/>
          <a:pathLst>
            <a:path>
              <a:moveTo>
                <a:pt x="732865" y="0"/>
              </a:moveTo>
              <a:lnTo>
                <a:pt x="732865" y="150331"/>
              </a:lnTo>
              <a:lnTo>
                <a:pt x="0" y="150331"/>
              </a:lnTo>
              <a:lnTo>
                <a:pt x="0" y="3006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1147212" y="1720673"/>
          <a:ext cx="1127484" cy="4941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1"/>
              </a:solidFill>
            </a:rPr>
            <a:t>3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C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1161685" y="1735146"/>
        <a:ext cx="1098538" cy="465200"/>
      </dsp:txXfrm>
    </dsp:sp>
    <dsp:sp modelId="{C3867941-32AC-48B9-908F-0E9F055C7B76}">
      <dsp:nvSpPr>
        <dsp:cNvPr id="0" name=""/>
        <dsp:cNvSpPr/>
      </dsp:nvSpPr>
      <dsp:spPr>
        <a:xfrm>
          <a:off x="2443819" y="1420010"/>
          <a:ext cx="732865" cy="300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331"/>
              </a:lnTo>
              <a:lnTo>
                <a:pt x="732865" y="150331"/>
              </a:lnTo>
              <a:lnTo>
                <a:pt x="732865" y="3006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36DF5-CB73-42FE-A6F5-6C546887899F}">
      <dsp:nvSpPr>
        <dsp:cNvPr id="0" name=""/>
        <dsp:cNvSpPr/>
      </dsp:nvSpPr>
      <dsp:spPr>
        <a:xfrm>
          <a:off x="2612942" y="1720673"/>
          <a:ext cx="1127484" cy="4941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1"/>
              </a:solidFill>
            </a:rPr>
            <a:t>4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D Process</a:t>
          </a:r>
          <a:endParaRPr lang="ko-KR" altLang="en-US" sz="1100" kern="1200">
            <a:solidFill>
              <a:schemeClr val="tx1"/>
            </a:solidFill>
          </a:endParaRPr>
        </a:p>
      </dsp:txBody>
      <dsp:txXfrm>
        <a:off x="2627415" y="1735146"/>
        <a:ext cx="1098538" cy="465200"/>
      </dsp:txXfrm>
    </dsp:sp>
    <dsp:sp modelId="{CD0801F0-529E-47D8-8130-7E563217D5BF}">
      <dsp:nvSpPr>
        <dsp:cNvPr id="0" name=""/>
        <dsp:cNvSpPr/>
      </dsp:nvSpPr>
      <dsp:spPr>
        <a:xfrm>
          <a:off x="2443819" y="2214819"/>
          <a:ext cx="732865" cy="300662"/>
        </a:xfrm>
        <a:custGeom>
          <a:avLst/>
          <a:gdLst/>
          <a:ahLst/>
          <a:cxnLst/>
          <a:rect l="0" t="0" r="0" b="0"/>
          <a:pathLst>
            <a:path>
              <a:moveTo>
                <a:pt x="732865" y="0"/>
              </a:moveTo>
              <a:lnTo>
                <a:pt x="732865" y="150331"/>
              </a:lnTo>
              <a:lnTo>
                <a:pt x="0" y="150331"/>
              </a:lnTo>
              <a:lnTo>
                <a:pt x="0" y="3006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E6E5B-BCA2-44B1-836C-7BB39DC9838F}">
      <dsp:nvSpPr>
        <dsp:cNvPr id="0" name=""/>
        <dsp:cNvSpPr/>
      </dsp:nvSpPr>
      <dsp:spPr>
        <a:xfrm>
          <a:off x="1880077" y="2515482"/>
          <a:ext cx="1127484" cy="4498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1"/>
              </a:solidFill>
            </a:rPr>
            <a:t>6</a:t>
          </a:r>
          <a:br>
            <a:rPr lang="en-US" altLang="ko-KR" sz="1100" kern="1200">
              <a:solidFill>
                <a:schemeClr val="tx1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E Process</a:t>
          </a:r>
          <a:endParaRPr lang="ko-KR" altLang="en-US" sz="1100" kern="1200">
            <a:solidFill>
              <a:schemeClr val="tx1"/>
            </a:solidFill>
          </a:endParaRPr>
        </a:p>
      </dsp:txBody>
      <dsp:txXfrm>
        <a:off x="1893251" y="2528656"/>
        <a:ext cx="1101136" cy="423458"/>
      </dsp:txXfrm>
    </dsp:sp>
    <dsp:sp modelId="{0CFAE370-274E-4124-A434-54BE73CE9344}">
      <dsp:nvSpPr>
        <dsp:cNvPr id="0" name=""/>
        <dsp:cNvSpPr/>
      </dsp:nvSpPr>
      <dsp:spPr>
        <a:xfrm>
          <a:off x="3176685" y="2214819"/>
          <a:ext cx="732865" cy="300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331"/>
              </a:lnTo>
              <a:lnTo>
                <a:pt x="732865" y="150331"/>
              </a:lnTo>
              <a:lnTo>
                <a:pt x="732865" y="3006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6E90ED-07D5-4527-9116-62980B53A816}">
      <dsp:nvSpPr>
        <dsp:cNvPr id="0" name=""/>
        <dsp:cNvSpPr/>
      </dsp:nvSpPr>
      <dsp:spPr>
        <a:xfrm>
          <a:off x="3345807" y="2515482"/>
          <a:ext cx="1127484" cy="4498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1"/>
              </a:solidFill>
            </a:rPr>
            <a:t>7</a:t>
          </a:r>
          <a:br>
            <a:rPr lang="en-US" altLang="ko-KR" sz="1100" kern="1200">
              <a:solidFill>
                <a:schemeClr val="tx1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F Process</a:t>
          </a:r>
          <a:endParaRPr lang="ko-KR" altLang="en-US" sz="1100" kern="1200">
            <a:solidFill>
              <a:schemeClr val="tx1"/>
            </a:solidFill>
          </a:endParaRPr>
        </a:p>
      </dsp:txBody>
      <dsp:txXfrm>
        <a:off x="3358981" y="2528656"/>
        <a:ext cx="1101136" cy="4234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2004242" y="306652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1 </a:t>
          </a:r>
          <a:br>
            <a:rPr lang="en-US" altLang="ko-KR" sz="1400" kern="1200">
              <a:solidFill>
                <a:schemeClr val="tx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A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2017435" y="319845"/>
        <a:ext cx="1001394" cy="424062"/>
      </dsp:txXfrm>
    </dsp:sp>
    <dsp:sp modelId="{5FD6F33C-560E-4CAD-B5A1-2A4FD41C4CB4}">
      <dsp:nvSpPr>
        <dsp:cNvPr id="0" name=""/>
        <dsp:cNvSpPr/>
      </dsp:nvSpPr>
      <dsp:spPr>
        <a:xfrm>
          <a:off x="1182017" y="757101"/>
          <a:ext cx="1336115" cy="274074"/>
        </a:xfrm>
        <a:custGeom>
          <a:avLst/>
          <a:gdLst/>
          <a:ahLst/>
          <a:cxnLst/>
          <a:rect l="0" t="0" r="0" b="0"/>
          <a:pathLst>
            <a:path>
              <a:moveTo>
                <a:pt x="1336115" y="0"/>
              </a:moveTo>
              <a:lnTo>
                <a:pt x="1336115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668127" y="1031176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2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1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B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681320" y="1044369"/>
        <a:ext cx="1001394" cy="424062"/>
      </dsp:txXfrm>
    </dsp:sp>
    <dsp:sp modelId="{5B4B4C1C-DDB0-45F3-862A-173218B11B86}">
      <dsp:nvSpPr>
        <dsp:cNvPr id="0" name=""/>
        <dsp:cNvSpPr/>
      </dsp:nvSpPr>
      <dsp:spPr>
        <a:xfrm>
          <a:off x="513960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668057" y="0"/>
              </a:moveTo>
              <a:lnTo>
                <a:pt x="668057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69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5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6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E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13262" y="1768892"/>
        <a:ext cx="1001394" cy="424062"/>
      </dsp:txXfrm>
    </dsp:sp>
    <dsp:sp modelId="{C3867941-32AC-48B9-908F-0E9F055C7B76}">
      <dsp:nvSpPr>
        <dsp:cNvPr id="0" name=""/>
        <dsp:cNvSpPr/>
      </dsp:nvSpPr>
      <dsp:spPr>
        <a:xfrm>
          <a:off x="1182017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668057" y="137037"/>
              </a:lnTo>
              <a:lnTo>
                <a:pt x="668057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36DF5-CB73-42FE-A6F5-6C546887899F}">
      <dsp:nvSpPr>
        <dsp:cNvPr id="0" name=""/>
        <dsp:cNvSpPr/>
      </dsp:nvSpPr>
      <dsp:spPr>
        <a:xfrm>
          <a:off x="1336184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6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7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F Process</a:t>
          </a:r>
          <a:endParaRPr lang="ko-KR" altLang="en-US" sz="1100" kern="1200">
            <a:solidFill>
              <a:schemeClr val="tx1"/>
            </a:solidFill>
          </a:endParaRPr>
        </a:p>
      </dsp:txBody>
      <dsp:txXfrm>
        <a:off x="1349377" y="1768892"/>
        <a:ext cx="1001394" cy="424062"/>
      </dsp:txXfrm>
    </dsp:sp>
    <dsp:sp modelId="{99D97351-59C9-4CB8-BDF6-CD46BC82C522}">
      <dsp:nvSpPr>
        <dsp:cNvPr id="0" name=""/>
        <dsp:cNvSpPr/>
      </dsp:nvSpPr>
      <dsp:spPr>
        <a:xfrm>
          <a:off x="2472412" y="757101"/>
          <a:ext cx="91440" cy="2740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0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539B6A-C903-4C2F-A130-620A3266925C}">
      <dsp:nvSpPr>
        <dsp:cNvPr id="0" name=""/>
        <dsp:cNvSpPr/>
      </dsp:nvSpPr>
      <dsp:spPr>
        <a:xfrm>
          <a:off x="2004242" y="1031176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3</a:t>
          </a:r>
          <a:br>
            <a:rPr lang="en-US" altLang="ko-KR" sz="1400" kern="1200">
              <a:solidFill>
                <a:schemeClr val="tx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C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2017435" y="1044369"/>
        <a:ext cx="1001394" cy="424062"/>
      </dsp:txXfrm>
    </dsp:sp>
    <dsp:sp modelId="{19688A33-068A-454C-938D-92D69A8AA5B1}">
      <dsp:nvSpPr>
        <dsp:cNvPr id="0" name=""/>
        <dsp:cNvSpPr/>
      </dsp:nvSpPr>
      <dsp:spPr>
        <a:xfrm>
          <a:off x="2518132" y="757101"/>
          <a:ext cx="1336115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1336115" y="137037"/>
              </a:lnTo>
              <a:lnTo>
                <a:pt x="1336115" y="2740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611DC-08B4-43B1-84AC-0889CCDA61E2}">
      <dsp:nvSpPr>
        <dsp:cNvPr id="0" name=""/>
        <dsp:cNvSpPr/>
      </dsp:nvSpPr>
      <dsp:spPr>
        <a:xfrm>
          <a:off x="3340357" y="1031176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4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1</a:t>
          </a:r>
          <a:br>
            <a:rPr lang="en-US" altLang="ko-KR" sz="1400" kern="1200">
              <a:solidFill>
                <a:schemeClr val="accent3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D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353550" y="1044369"/>
        <a:ext cx="1001394" cy="424062"/>
      </dsp:txXfrm>
    </dsp:sp>
    <dsp:sp modelId="{8DB10EF7-05A9-44FB-9D46-D10C0595D143}">
      <dsp:nvSpPr>
        <dsp:cNvPr id="0" name=""/>
        <dsp:cNvSpPr/>
      </dsp:nvSpPr>
      <dsp:spPr>
        <a:xfrm>
          <a:off x="3186190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668057" y="0"/>
              </a:moveTo>
              <a:lnTo>
                <a:pt x="668057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569CF-E017-4990-BADD-D0A086B02235}">
      <dsp:nvSpPr>
        <dsp:cNvPr id="0" name=""/>
        <dsp:cNvSpPr/>
      </dsp:nvSpPr>
      <dsp:spPr>
        <a:xfrm>
          <a:off x="2672299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7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4</a:t>
          </a:r>
          <a:br>
            <a:rPr lang="en-US" altLang="ko-KR" sz="1400" kern="1200">
              <a:solidFill>
                <a:schemeClr val="accent3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G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2685492" y="1768892"/>
        <a:ext cx="1001394" cy="424062"/>
      </dsp:txXfrm>
    </dsp:sp>
    <dsp:sp modelId="{7BA87A94-5498-40B1-89C8-3A76AF8C9E86}">
      <dsp:nvSpPr>
        <dsp:cNvPr id="0" name=""/>
        <dsp:cNvSpPr/>
      </dsp:nvSpPr>
      <dsp:spPr>
        <a:xfrm>
          <a:off x="3854247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668057" y="137037"/>
              </a:lnTo>
              <a:lnTo>
                <a:pt x="668057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8FA4B-4AF8-44D8-9240-F85A4010455D}">
      <dsp:nvSpPr>
        <dsp:cNvPr id="0" name=""/>
        <dsp:cNvSpPr/>
      </dsp:nvSpPr>
      <dsp:spPr>
        <a:xfrm>
          <a:off x="4008414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8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5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6"/>
              </a:solidFill>
            </a:rPr>
            <a:t>1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H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4021607" y="1768892"/>
        <a:ext cx="1001394" cy="424062"/>
      </dsp:txXfrm>
    </dsp:sp>
    <dsp:sp modelId="{C147F960-799E-4D3E-8972-51704177D7BB}">
      <dsp:nvSpPr>
        <dsp:cNvPr id="0" name=""/>
        <dsp:cNvSpPr/>
      </dsp:nvSpPr>
      <dsp:spPr>
        <a:xfrm>
          <a:off x="3854247" y="2206148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668057" y="0"/>
              </a:moveTo>
              <a:lnTo>
                <a:pt x="668057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7913F-7EA4-4520-9EA9-29C5E77223E8}">
      <dsp:nvSpPr>
        <dsp:cNvPr id="0" name=""/>
        <dsp:cNvSpPr/>
      </dsp:nvSpPr>
      <dsp:spPr>
        <a:xfrm>
          <a:off x="3340357" y="2480223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9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6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6"/>
              </a:solidFill>
            </a:rPr>
            <a:t>2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I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353550" y="2493416"/>
        <a:ext cx="1001394" cy="424062"/>
      </dsp:txXfrm>
    </dsp:sp>
    <dsp:sp modelId="{D7B50342-A8DB-4E3B-BA5E-25FBE522F6C5}">
      <dsp:nvSpPr>
        <dsp:cNvPr id="0" name=""/>
        <dsp:cNvSpPr/>
      </dsp:nvSpPr>
      <dsp:spPr>
        <a:xfrm>
          <a:off x="4522305" y="2206148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668057" y="137037"/>
              </a:lnTo>
              <a:lnTo>
                <a:pt x="668057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21B55-5C54-4395-A776-7C56F08B0444}">
      <dsp:nvSpPr>
        <dsp:cNvPr id="0" name=""/>
        <dsp:cNvSpPr/>
      </dsp:nvSpPr>
      <dsp:spPr>
        <a:xfrm>
          <a:off x="4676472" y="2480223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10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7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6"/>
              </a:solidFill>
            </a:rPr>
            <a:t>3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G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4689665" y="2493416"/>
        <a:ext cx="1001394" cy="42406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887700" y="115044"/>
          <a:ext cx="1182469" cy="518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>
              <a:solidFill>
                <a:schemeClr val="tx2"/>
              </a:solidFill>
            </a:rPr>
            <a:t>A Namespace</a:t>
          </a:r>
          <a:endParaRPr lang="ko-KR" altLang="en-US" sz="1200" kern="1200">
            <a:solidFill>
              <a:schemeClr val="tx2"/>
            </a:solidFill>
          </a:endParaRPr>
        </a:p>
      </dsp:txBody>
      <dsp:txXfrm>
        <a:off x="902879" y="130223"/>
        <a:ext cx="1152111" cy="487887"/>
      </dsp:txXfrm>
    </dsp:sp>
    <dsp:sp modelId="{5FD6F33C-560E-4CAD-B5A1-2A4FD41C4CB4}">
      <dsp:nvSpPr>
        <dsp:cNvPr id="0" name=""/>
        <dsp:cNvSpPr/>
      </dsp:nvSpPr>
      <dsp:spPr>
        <a:xfrm>
          <a:off x="710329" y="633289"/>
          <a:ext cx="768605" cy="315325"/>
        </a:xfrm>
        <a:custGeom>
          <a:avLst/>
          <a:gdLst/>
          <a:ahLst/>
          <a:cxnLst/>
          <a:rect l="0" t="0" r="0" b="0"/>
          <a:pathLst>
            <a:path>
              <a:moveTo>
                <a:pt x="768605" y="0"/>
              </a:moveTo>
              <a:lnTo>
                <a:pt x="768605" y="157662"/>
              </a:lnTo>
              <a:lnTo>
                <a:pt x="0" y="157662"/>
              </a:lnTo>
              <a:lnTo>
                <a:pt x="0" y="31532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119094" y="948614"/>
          <a:ext cx="1182469" cy="518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>
              <a:solidFill>
                <a:schemeClr val="accent2"/>
              </a:solidFill>
            </a:rPr>
            <a:t>B Namespace</a:t>
          </a:r>
          <a:endParaRPr lang="ko-KR" altLang="en-US" sz="1200" kern="1200">
            <a:solidFill>
              <a:schemeClr val="accent2"/>
            </a:solidFill>
          </a:endParaRPr>
        </a:p>
      </dsp:txBody>
      <dsp:txXfrm>
        <a:off x="134273" y="963793"/>
        <a:ext cx="1152111" cy="487887"/>
      </dsp:txXfrm>
    </dsp:sp>
    <dsp:sp modelId="{5B4B4C1C-DDB0-45F3-862A-173218B11B86}">
      <dsp:nvSpPr>
        <dsp:cNvPr id="0" name=""/>
        <dsp:cNvSpPr/>
      </dsp:nvSpPr>
      <dsp:spPr>
        <a:xfrm>
          <a:off x="1478935" y="633289"/>
          <a:ext cx="768605" cy="315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62"/>
              </a:lnTo>
              <a:lnTo>
                <a:pt x="768605" y="157662"/>
              </a:lnTo>
              <a:lnTo>
                <a:pt x="768605" y="31532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1656305" y="948614"/>
          <a:ext cx="1182469" cy="518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>
              <a:solidFill>
                <a:schemeClr val="accent3"/>
              </a:solidFill>
            </a:rPr>
            <a:t>C Namespace</a:t>
          </a:r>
          <a:endParaRPr lang="ko-KR" altLang="en-US" sz="1200" kern="1200">
            <a:solidFill>
              <a:schemeClr val="accent3"/>
            </a:solidFill>
          </a:endParaRPr>
        </a:p>
      </dsp:txBody>
      <dsp:txXfrm>
        <a:off x="1671484" y="963793"/>
        <a:ext cx="1152111" cy="487887"/>
      </dsp:txXfrm>
    </dsp:sp>
    <dsp:sp modelId="{C3867941-32AC-48B9-908F-0E9F055C7B76}">
      <dsp:nvSpPr>
        <dsp:cNvPr id="0" name=""/>
        <dsp:cNvSpPr/>
      </dsp:nvSpPr>
      <dsp:spPr>
        <a:xfrm>
          <a:off x="2201820" y="1466859"/>
          <a:ext cx="91440" cy="3153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532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36DF5-CB73-42FE-A6F5-6C546887899F}">
      <dsp:nvSpPr>
        <dsp:cNvPr id="0" name=""/>
        <dsp:cNvSpPr/>
      </dsp:nvSpPr>
      <dsp:spPr>
        <a:xfrm>
          <a:off x="1656305" y="1782184"/>
          <a:ext cx="1182469" cy="518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>
              <a:solidFill>
                <a:schemeClr val="accent6"/>
              </a:solidFill>
            </a:rPr>
            <a:t>D Namespace</a:t>
          </a:r>
          <a:endParaRPr lang="ko-KR" altLang="en-US" sz="1200" kern="1200">
            <a:solidFill>
              <a:schemeClr val="accent6"/>
            </a:solidFill>
          </a:endParaRPr>
        </a:p>
      </dsp:txBody>
      <dsp:txXfrm>
        <a:off x="1671484" y="1797363"/>
        <a:ext cx="1152111" cy="48788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2270727" y="134206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1 </a:t>
          </a:r>
          <a:br>
            <a:rPr lang="en-US" altLang="ko-KR" sz="1400" kern="1200">
              <a:solidFill>
                <a:schemeClr val="tx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A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2285654" y="149133"/>
        <a:ext cx="1133014" cy="479800"/>
      </dsp:txXfrm>
    </dsp:sp>
    <dsp:sp modelId="{5FD6F33C-560E-4CAD-B5A1-2A4FD41C4CB4}">
      <dsp:nvSpPr>
        <dsp:cNvPr id="0" name=""/>
        <dsp:cNvSpPr/>
      </dsp:nvSpPr>
      <dsp:spPr>
        <a:xfrm>
          <a:off x="1340432" y="643860"/>
          <a:ext cx="1511729" cy="310098"/>
        </a:xfrm>
        <a:custGeom>
          <a:avLst/>
          <a:gdLst/>
          <a:ahLst/>
          <a:cxnLst/>
          <a:rect l="0" t="0" r="0" b="0"/>
          <a:pathLst>
            <a:path>
              <a:moveTo>
                <a:pt x="1511729" y="0"/>
              </a:moveTo>
              <a:lnTo>
                <a:pt x="1511729" y="155049"/>
              </a:lnTo>
              <a:lnTo>
                <a:pt x="0" y="155049"/>
              </a:lnTo>
              <a:lnTo>
                <a:pt x="0" y="31009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758998" y="953959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2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B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773925" y="968886"/>
        <a:ext cx="1133014" cy="479800"/>
      </dsp:txXfrm>
    </dsp:sp>
    <dsp:sp modelId="{5B4B4C1C-DDB0-45F3-862A-173218B11B86}">
      <dsp:nvSpPr>
        <dsp:cNvPr id="0" name=""/>
        <dsp:cNvSpPr/>
      </dsp:nvSpPr>
      <dsp:spPr>
        <a:xfrm>
          <a:off x="584567" y="1463613"/>
          <a:ext cx="755864" cy="310098"/>
        </a:xfrm>
        <a:custGeom>
          <a:avLst/>
          <a:gdLst/>
          <a:ahLst/>
          <a:cxnLst/>
          <a:rect l="0" t="0" r="0" b="0"/>
          <a:pathLst>
            <a:path>
              <a:moveTo>
                <a:pt x="755864" y="0"/>
              </a:moveTo>
              <a:lnTo>
                <a:pt x="755864" y="155049"/>
              </a:lnTo>
              <a:lnTo>
                <a:pt x="0" y="155049"/>
              </a:lnTo>
              <a:lnTo>
                <a:pt x="0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3133" y="1773711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4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D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18060" y="1788638"/>
        <a:ext cx="1133014" cy="479800"/>
      </dsp:txXfrm>
    </dsp:sp>
    <dsp:sp modelId="{C3867941-32AC-48B9-908F-0E9F055C7B76}">
      <dsp:nvSpPr>
        <dsp:cNvPr id="0" name=""/>
        <dsp:cNvSpPr/>
      </dsp:nvSpPr>
      <dsp:spPr>
        <a:xfrm>
          <a:off x="1340432" y="1463613"/>
          <a:ext cx="755864" cy="31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49"/>
              </a:lnTo>
              <a:lnTo>
                <a:pt x="755864" y="155049"/>
              </a:lnTo>
              <a:lnTo>
                <a:pt x="755864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36DF5-CB73-42FE-A6F5-6C546887899F}">
      <dsp:nvSpPr>
        <dsp:cNvPr id="0" name=""/>
        <dsp:cNvSpPr/>
      </dsp:nvSpPr>
      <dsp:spPr>
        <a:xfrm>
          <a:off x="1514862" y="1773711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5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E Process</a:t>
          </a:r>
          <a:endParaRPr lang="ko-KR" altLang="en-US" sz="1100" kern="1200">
            <a:solidFill>
              <a:schemeClr val="tx1"/>
            </a:solidFill>
          </a:endParaRPr>
        </a:p>
      </dsp:txBody>
      <dsp:txXfrm>
        <a:off x="1529789" y="1788638"/>
        <a:ext cx="1133014" cy="479800"/>
      </dsp:txXfrm>
    </dsp:sp>
    <dsp:sp modelId="{19688A33-068A-454C-938D-92D69A8AA5B1}">
      <dsp:nvSpPr>
        <dsp:cNvPr id="0" name=""/>
        <dsp:cNvSpPr/>
      </dsp:nvSpPr>
      <dsp:spPr>
        <a:xfrm>
          <a:off x="2852161" y="643860"/>
          <a:ext cx="1511729" cy="31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49"/>
              </a:lnTo>
              <a:lnTo>
                <a:pt x="1511729" y="155049"/>
              </a:lnTo>
              <a:lnTo>
                <a:pt x="1511729" y="31009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611DC-08B4-43B1-84AC-0889CCDA61E2}">
      <dsp:nvSpPr>
        <dsp:cNvPr id="0" name=""/>
        <dsp:cNvSpPr/>
      </dsp:nvSpPr>
      <dsp:spPr>
        <a:xfrm>
          <a:off x="3782456" y="953959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3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1</a:t>
          </a:r>
          <a:r>
            <a:rPr lang="en-US" altLang="ko-KR" sz="1400" kern="1200">
              <a:solidFill>
                <a:schemeClr val="tx2"/>
              </a:solidFill>
            </a:rPr>
            <a:t>  </a:t>
          </a:r>
          <a:br>
            <a:rPr lang="en-US" altLang="ko-KR" sz="1400" kern="1200">
              <a:solidFill>
                <a:schemeClr val="accent3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C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797383" y="968886"/>
        <a:ext cx="1133014" cy="479800"/>
      </dsp:txXfrm>
    </dsp:sp>
    <dsp:sp modelId="{7BA87A94-5498-40B1-89C8-3A76AF8C9E86}">
      <dsp:nvSpPr>
        <dsp:cNvPr id="0" name=""/>
        <dsp:cNvSpPr/>
      </dsp:nvSpPr>
      <dsp:spPr>
        <a:xfrm>
          <a:off x="4318170" y="1463613"/>
          <a:ext cx="91440" cy="3100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8FA4B-4AF8-44D8-9240-F85A4010455D}">
      <dsp:nvSpPr>
        <dsp:cNvPr id="0" name=""/>
        <dsp:cNvSpPr/>
      </dsp:nvSpPr>
      <dsp:spPr>
        <a:xfrm>
          <a:off x="3782456" y="1773711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6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2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F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797383" y="1788638"/>
        <a:ext cx="1133014" cy="479800"/>
      </dsp:txXfrm>
    </dsp:sp>
    <dsp:sp modelId="{C147F960-799E-4D3E-8972-51704177D7BB}">
      <dsp:nvSpPr>
        <dsp:cNvPr id="0" name=""/>
        <dsp:cNvSpPr/>
      </dsp:nvSpPr>
      <dsp:spPr>
        <a:xfrm>
          <a:off x="3608026" y="2283365"/>
          <a:ext cx="755864" cy="310098"/>
        </a:xfrm>
        <a:custGeom>
          <a:avLst/>
          <a:gdLst/>
          <a:ahLst/>
          <a:cxnLst/>
          <a:rect l="0" t="0" r="0" b="0"/>
          <a:pathLst>
            <a:path>
              <a:moveTo>
                <a:pt x="755864" y="0"/>
              </a:moveTo>
              <a:lnTo>
                <a:pt x="755864" y="155049"/>
              </a:lnTo>
              <a:lnTo>
                <a:pt x="0" y="155049"/>
              </a:lnTo>
              <a:lnTo>
                <a:pt x="0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7913F-7EA4-4520-9EA9-29C5E77223E8}">
      <dsp:nvSpPr>
        <dsp:cNvPr id="0" name=""/>
        <dsp:cNvSpPr/>
      </dsp:nvSpPr>
      <dsp:spPr>
        <a:xfrm>
          <a:off x="3026591" y="2593464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7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3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G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041518" y="2608391"/>
        <a:ext cx="1133014" cy="479800"/>
      </dsp:txXfrm>
    </dsp:sp>
    <dsp:sp modelId="{D7B50342-A8DB-4E3B-BA5E-25FBE522F6C5}">
      <dsp:nvSpPr>
        <dsp:cNvPr id="0" name=""/>
        <dsp:cNvSpPr/>
      </dsp:nvSpPr>
      <dsp:spPr>
        <a:xfrm>
          <a:off x="4363890" y="2283365"/>
          <a:ext cx="755864" cy="31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49"/>
              </a:lnTo>
              <a:lnTo>
                <a:pt x="755864" y="155049"/>
              </a:lnTo>
              <a:lnTo>
                <a:pt x="755864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21B55-5C54-4395-A776-7C56F08B0444}">
      <dsp:nvSpPr>
        <dsp:cNvPr id="0" name=""/>
        <dsp:cNvSpPr/>
      </dsp:nvSpPr>
      <dsp:spPr>
        <a:xfrm>
          <a:off x="4538320" y="2593464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8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4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H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4553247" y="2608391"/>
        <a:ext cx="1133014" cy="479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1880077" y="131055"/>
          <a:ext cx="1127484" cy="4941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1"/>
              </a:solidFill>
            </a:rPr>
            <a:t>1</a:t>
          </a:r>
          <a:r>
            <a:rPr lang="en-US" altLang="ko-KR" sz="1400" kern="1200">
              <a:solidFill>
                <a:schemeClr val="tx2"/>
              </a:solidFill>
            </a:rPr>
            <a:t> </a:t>
          </a:r>
          <a:br>
            <a:rPr lang="en-US" altLang="ko-KR" sz="1400" kern="1200">
              <a:solidFill>
                <a:schemeClr val="tx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A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1894550" y="145528"/>
        <a:ext cx="1098538" cy="465200"/>
      </dsp:txXfrm>
    </dsp:sp>
    <dsp:sp modelId="{5FD6F33C-560E-4CAD-B5A1-2A4FD41C4CB4}">
      <dsp:nvSpPr>
        <dsp:cNvPr id="0" name=""/>
        <dsp:cNvSpPr/>
      </dsp:nvSpPr>
      <dsp:spPr>
        <a:xfrm>
          <a:off x="2398099" y="625201"/>
          <a:ext cx="91440" cy="3006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066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1880077" y="925864"/>
          <a:ext cx="1127484" cy="4941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1"/>
              </a:solidFill>
            </a:rPr>
            <a:t>2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B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1894550" y="940337"/>
        <a:ext cx="1098538" cy="465200"/>
      </dsp:txXfrm>
    </dsp:sp>
    <dsp:sp modelId="{5B4B4C1C-DDB0-45F3-862A-173218B11B86}">
      <dsp:nvSpPr>
        <dsp:cNvPr id="0" name=""/>
        <dsp:cNvSpPr/>
      </dsp:nvSpPr>
      <dsp:spPr>
        <a:xfrm>
          <a:off x="1710954" y="1420010"/>
          <a:ext cx="732865" cy="300662"/>
        </a:xfrm>
        <a:custGeom>
          <a:avLst/>
          <a:gdLst/>
          <a:ahLst/>
          <a:cxnLst/>
          <a:rect l="0" t="0" r="0" b="0"/>
          <a:pathLst>
            <a:path>
              <a:moveTo>
                <a:pt x="732865" y="0"/>
              </a:moveTo>
              <a:lnTo>
                <a:pt x="732865" y="150331"/>
              </a:lnTo>
              <a:lnTo>
                <a:pt x="0" y="150331"/>
              </a:lnTo>
              <a:lnTo>
                <a:pt x="0" y="3006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1147212" y="1720673"/>
          <a:ext cx="1127484" cy="4941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1"/>
              </a:solidFill>
            </a:rPr>
            <a:t>3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C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1161685" y="1735146"/>
        <a:ext cx="1098538" cy="465200"/>
      </dsp:txXfrm>
    </dsp:sp>
    <dsp:sp modelId="{C3867941-32AC-48B9-908F-0E9F055C7B76}">
      <dsp:nvSpPr>
        <dsp:cNvPr id="0" name=""/>
        <dsp:cNvSpPr/>
      </dsp:nvSpPr>
      <dsp:spPr>
        <a:xfrm>
          <a:off x="2443819" y="1420010"/>
          <a:ext cx="732865" cy="300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331"/>
              </a:lnTo>
              <a:lnTo>
                <a:pt x="732865" y="150331"/>
              </a:lnTo>
              <a:lnTo>
                <a:pt x="732865" y="3006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36DF5-CB73-42FE-A6F5-6C546887899F}">
      <dsp:nvSpPr>
        <dsp:cNvPr id="0" name=""/>
        <dsp:cNvSpPr/>
      </dsp:nvSpPr>
      <dsp:spPr>
        <a:xfrm>
          <a:off x="2612942" y="1720673"/>
          <a:ext cx="1127484" cy="4941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1"/>
              </a:solidFill>
            </a:rPr>
            <a:t>4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D Process</a:t>
          </a:r>
          <a:endParaRPr lang="ko-KR" altLang="en-US" sz="1100" kern="1200">
            <a:solidFill>
              <a:schemeClr val="tx1"/>
            </a:solidFill>
          </a:endParaRPr>
        </a:p>
      </dsp:txBody>
      <dsp:txXfrm>
        <a:off x="2627415" y="1735146"/>
        <a:ext cx="1098538" cy="465200"/>
      </dsp:txXfrm>
    </dsp:sp>
    <dsp:sp modelId="{CD0801F0-529E-47D8-8130-7E563217D5BF}">
      <dsp:nvSpPr>
        <dsp:cNvPr id="0" name=""/>
        <dsp:cNvSpPr/>
      </dsp:nvSpPr>
      <dsp:spPr>
        <a:xfrm>
          <a:off x="2443819" y="2214819"/>
          <a:ext cx="732865" cy="300662"/>
        </a:xfrm>
        <a:custGeom>
          <a:avLst/>
          <a:gdLst/>
          <a:ahLst/>
          <a:cxnLst/>
          <a:rect l="0" t="0" r="0" b="0"/>
          <a:pathLst>
            <a:path>
              <a:moveTo>
                <a:pt x="732865" y="0"/>
              </a:moveTo>
              <a:lnTo>
                <a:pt x="732865" y="150331"/>
              </a:lnTo>
              <a:lnTo>
                <a:pt x="0" y="150331"/>
              </a:lnTo>
              <a:lnTo>
                <a:pt x="0" y="3006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E6E5B-BCA2-44B1-836C-7BB39DC9838F}">
      <dsp:nvSpPr>
        <dsp:cNvPr id="0" name=""/>
        <dsp:cNvSpPr/>
      </dsp:nvSpPr>
      <dsp:spPr>
        <a:xfrm>
          <a:off x="1880077" y="2515482"/>
          <a:ext cx="1127484" cy="4498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1"/>
              </a:solidFill>
            </a:rPr>
            <a:t>6</a:t>
          </a:r>
          <a:br>
            <a:rPr lang="en-US" altLang="ko-KR" sz="1100" kern="1200">
              <a:solidFill>
                <a:schemeClr val="tx1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E Process</a:t>
          </a:r>
          <a:endParaRPr lang="ko-KR" altLang="en-US" sz="1100" kern="1200">
            <a:solidFill>
              <a:schemeClr val="tx1"/>
            </a:solidFill>
          </a:endParaRPr>
        </a:p>
      </dsp:txBody>
      <dsp:txXfrm>
        <a:off x="1893251" y="2528656"/>
        <a:ext cx="1101136" cy="423458"/>
      </dsp:txXfrm>
    </dsp:sp>
    <dsp:sp modelId="{0CFAE370-274E-4124-A434-54BE73CE9344}">
      <dsp:nvSpPr>
        <dsp:cNvPr id="0" name=""/>
        <dsp:cNvSpPr/>
      </dsp:nvSpPr>
      <dsp:spPr>
        <a:xfrm>
          <a:off x="3176685" y="2214819"/>
          <a:ext cx="732865" cy="300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331"/>
              </a:lnTo>
              <a:lnTo>
                <a:pt x="732865" y="150331"/>
              </a:lnTo>
              <a:lnTo>
                <a:pt x="732865" y="3006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6E90ED-07D5-4527-9116-62980B53A816}">
      <dsp:nvSpPr>
        <dsp:cNvPr id="0" name=""/>
        <dsp:cNvSpPr/>
      </dsp:nvSpPr>
      <dsp:spPr>
        <a:xfrm>
          <a:off x="3345807" y="2515482"/>
          <a:ext cx="1127484" cy="4498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1"/>
              </a:solidFill>
            </a:rPr>
            <a:t>7</a:t>
          </a:r>
          <a:br>
            <a:rPr lang="en-US" altLang="ko-KR" sz="1100" kern="1200">
              <a:solidFill>
                <a:schemeClr val="tx1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F Process</a:t>
          </a:r>
          <a:endParaRPr lang="ko-KR" altLang="en-US" sz="1100" kern="1200">
            <a:solidFill>
              <a:schemeClr val="tx1"/>
            </a:solidFill>
          </a:endParaRPr>
        </a:p>
      </dsp:txBody>
      <dsp:txXfrm>
        <a:off x="3358981" y="2528656"/>
        <a:ext cx="1101136" cy="4234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1880077" y="131055"/>
          <a:ext cx="1127484" cy="4941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1"/>
              </a:solidFill>
            </a:rPr>
            <a:t>1</a:t>
          </a:r>
          <a:r>
            <a:rPr lang="en-US" altLang="ko-KR" sz="1400" kern="1200">
              <a:solidFill>
                <a:schemeClr val="tx2"/>
              </a:solidFill>
            </a:rPr>
            <a:t> </a:t>
          </a:r>
          <a:br>
            <a:rPr lang="en-US" altLang="ko-KR" sz="1400" kern="1200">
              <a:solidFill>
                <a:schemeClr val="tx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A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1894550" y="145528"/>
        <a:ext cx="1098538" cy="465200"/>
      </dsp:txXfrm>
    </dsp:sp>
    <dsp:sp modelId="{5FD6F33C-560E-4CAD-B5A1-2A4FD41C4CB4}">
      <dsp:nvSpPr>
        <dsp:cNvPr id="0" name=""/>
        <dsp:cNvSpPr/>
      </dsp:nvSpPr>
      <dsp:spPr>
        <a:xfrm>
          <a:off x="2398099" y="625201"/>
          <a:ext cx="91440" cy="3006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066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1880077" y="925864"/>
          <a:ext cx="1127484" cy="4941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1"/>
              </a:solidFill>
            </a:rPr>
            <a:t>2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B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1894550" y="940337"/>
        <a:ext cx="1098538" cy="465200"/>
      </dsp:txXfrm>
    </dsp:sp>
    <dsp:sp modelId="{5B4B4C1C-DDB0-45F3-862A-173218B11B86}">
      <dsp:nvSpPr>
        <dsp:cNvPr id="0" name=""/>
        <dsp:cNvSpPr/>
      </dsp:nvSpPr>
      <dsp:spPr>
        <a:xfrm>
          <a:off x="1710954" y="1420010"/>
          <a:ext cx="732865" cy="300662"/>
        </a:xfrm>
        <a:custGeom>
          <a:avLst/>
          <a:gdLst/>
          <a:ahLst/>
          <a:cxnLst/>
          <a:rect l="0" t="0" r="0" b="0"/>
          <a:pathLst>
            <a:path>
              <a:moveTo>
                <a:pt x="732865" y="0"/>
              </a:moveTo>
              <a:lnTo>
                <a:pt x="732865" y="150331"/>
              </a:lnTo>
              <a:lnTo>
                <a:pt x="0" y="150331"/>
              </a:lnTo>
              <a:lnTo>
                <a:pt x="0" y="3006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1147212" y="1720673"/>
          <a:ext cx="1127484" cy="4941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1"/>
              </a:solidFill>
            </a:rPr>
            <a:t>3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C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1161685" y="1735146"/>
        <a:ext cx="1098538" cy="465200"/>
      </dsp:txXfrm>
    </dsp:sp>
    <dsp:sp modelId="{C3867941-32AC-48B9-908F-0E9F055C7B76}">
      <dsp:nvSpPr>
        <dsp:cNvPr id="0" name=""/>
        <dsp:cNvSpPr/>
      </dsp:nvSpPr>
      <dsp:spPr>
        <a:xfrm>
          <a:off x="2443819" y="1420010"/>
          <a:ext cx="732865" cy="300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331"/>
              </a:lnTo>
              <a:lnTo>
                <a:pt x="732865" y="150331"/>
              </a:lnTo>
              <a:lnTo>
                <a:pt x="732865" y="3006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36DF5-CB73-42FE-A6F5-6C546887899F}">
      <dsp:nvSpPr>
        <dsp:cNvPr id="0" name=""/>
        <dsp:cNvSpPr/>
      </dsp:nvSpPr>
      <dsp:spPr>
        <a:xfrm>
          <a:off x="2612942" y="1720673"/>
          <a:ext cx="1127484" cy="4941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1"/>
              </a:solidFill>
            </a:rPr>
            <a:t>4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D Process</a:t>
          </a:r>
          <a:endParaRPr lang="ko-KR" altLang="en-US" sz="1100" kern="1200">
            <a:solidFill>
              <a:schemeClr val="tx1"/>
            </a:solidFill>
          </a:endParaRPr>
        </a:p>
      </dsp:txBody>
      <dsp:txXfrm>
        <a:off x="2627415" y="1735146"/>
        <a:ext cx="1098538" cy="465200"/>
      </dsp:txXfrm>
    </dsp:sp>
    <dsp:sp modelId="{CD0801F0-529E-47D8-8130-7E563217D5BF}">
      <dsp:nvSpPr>
        <dsp:cNvPr id="0" name=""/>
        <dsp:cNvSpPr/>
      </dsp:nvSpPr>
      <dsp:spPr>
        <a:xfrm>
          <a:off x="2443819" y="2214819"/>
          <a:ext cx="732865" cy="300662"/>
        </a:xfrm>
        <a:custGeom>
          <a:avLst/>
          <a:gdLst/>
          <a:ahLst/>
          <a:cxnLst/>
          <a:rect l="0" t="0" r="0" b="0"/>
          <a:pathLst>
            <a:path>
              <a:moveTo>
                <a:pt x="732865" y="0"/>
              </a:moveTo>
              <a:lnTo>
                <a:pt x="732865" y="150331"/>
              </a:lnTo>
              <a:lnTo>
                <a:pt x="0" y="150331"/>
              </a:lnTo>
              <a:lnTo>
                <a:pt x="0" y="3006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E6E5B-BCA2-44B1-836C-7BB39DC9838F}">
      <dsp:nvSpPr>
        <dsp:cNvPr id="0" name=""/>
        <dsp:cNvSpPr/>
      </dsp:nvSpPr>
      <dsp:spPr>
        <a:xfrm>
          <a:off x="1880077" y="2515482"/>
          <a:ext cx="1127484" cy="4498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1"/>
              </a:solidFill>
            </a:rPr>
            <a:t>6</a:t>
          </a:r>
          <a:br>
            <a:rPr lang="en-US" altLang="ko-KR" sz="1100" kern="1200">
              <a:solidFill>
                <a:schemeClr val="tx1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E Process</a:t>
          </a:r>
          <a:endParaRPr lang="ko-KR" altLang="en-US" sz="1100" kern="1200">
            <a:solidFill>
              <a:schemeClr val="tx1"/>
            </a:solidFill>
          </a:endParaRPr>
        </a:p>
      </dsp:txBody>
      <dsp:txXfrm>
        <a:off x="1893251" y="2528656"/>
        <a:ext cx="1101136" cy="423458"/>
      </dsp:txXfrm>
    </dsp:sp>
    <dsp:sp modelId="{0CFAE370-274E-4124-A434-54BE73CE9344}">
      <dsp:nvSpPr>
        <dsp:cNvPr id="0" name=""/>
        <dsp:cNvSpPr/>
      </dsp:nvSpPr>
      <dsp:spPr>
        <a:xfrm>
          <a:off x="3176685" y="2214819"/>
          <a:ext cx="732865" cy="300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331"/>
              </a:lnTo>
              <a:lnTo>
                <a:pt x="732865" y="150331"/>
              </a:lnTo>
              <a:lnTo>
                <a:pt x="732865" y="3006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6E90ED-07D5-4527-9116-62980B53A816}">
      <dsp:nvSpPr>
        <dsp:cNvPr id="0" name=""/>
        <dsp:cNvSpPr/>
      </dsp:nvSpPr>
      <dsp:spPr>
        <a:xfrm>
          <a:off x="3345807" y="2515482"/>
          <a:ext cx="1127484" cy="4498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1"/>
              </a:solidFill>
            </a:rPr>
            <a:t>7</a:t>
          </a:r>
          <a:br>
            <a:rPr lang="en-US" altLang="ko-KR" sz="1100" kern="1200">
              <a:solidFill>
                <a:schemeClr val="tx1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F Process</a:t>
          </a:r>
          <a:endParaRPr lang="ko-KR" altLang="en-US" sz="1100" kern="1200">
            <a:solidFill>
              <a:schemeClr val="tx1"/>
            </a:solidFill>
          </a:endParaRPr>
        </a:p>
      </dsp:txBody>
      <dsp:txXfrm>
        <a:off x="3358981" y="2528656"/>
        <a:ext cx="1101136" cy="4234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2004242" y="306652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1 </a:t>
          </a:r>
          <a:br>
            <a:rPr lang="en-US" altLang="ko-KR" sz="1400" kern="1200">
              <a:solidFill>
                <a:schemeClr val="tx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A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2017435" y="319845"/>
        <a:ext cx="1001394" cy="424062"/>
      </dsp:txXfrm>
    </dsp:sp>
    <dsp:sp modelId="{5FD6F33C-560E-4CAD-B5A1-2A4FD41C4CB4}">
      <dsp:nvSpPr>
        <dsp:cNvPr id="0" name=""/>
        <dsp:cNvSpPr/>
      </dsp:nvSpPr>
      <dsp:spPr>
        <a:xfrm>
          <a:off x="1182017" y="757101"/>
          <a:ext cx="1336115" cy="274074"/>
        </a:xfrm>
        <a:custGeom>
          <a:avLst/>
          <a:gdLst/>
          <a:ahLst/>
          <a:cxnLst/>
          <a:rect l="0" t="0" r="0" b="0"/>
          <a:pathLst>
            <a:path>
              <a:moveTo>
                <a:pt x="1336115" y="0"/>
              </a:moveTo>
              <a:lnTo>
                <a:pt x="1336115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668127" y="1031176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2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1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B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681320" y="1044369"/>
        <a:ext cx="1001394" cy="424062"/>
      </dsp:txXfrm>
    </dsp:sp>
    <dsp:sp modelId="{5B4B4C1C-DDB0-45F3-862A-173218B11B86}">
      <dsp:nvSpPr>
        <dsp:cNvPr id="0" name=""/>
        <dsp:cNvSpPr/>
      </dsp:nvSpPr>
      <dsp:spPr>
        <a:xfrm>
          <a:off x="513960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668057" y="0"/>
              </a:moveTo>
              <a:lnTo>
                <a:pt x="668057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69" y="1755700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5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6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E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13262" y="1768893"/>
        <a:ext cx="1001394" cy="424062"/>
      </dsp:txXfrm>
    </dsp:sp>
    <dsp:sp modelId="{C3867941-32AC-48B9-908F-0E9F055C7B76}">
      <dsp:nvSpPr>
        <dsp:cNvPr id="0" name=""/>
        <dsp:cNvSpPr/>
      </dsp:nvSpPr>
      <dsp:spPr>
        <a:xfrm>
          <a:off x="1182017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668057" y="137037"/>
              </a:lnTo>
              <a:lnTo>
                <a:pt x="668057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36DF5-CB73-42FE-A6F5-6C546887899F}">
      <dsp:nvSpPr>
        <dsp:cNvPr id="0" name=""/>
        <dsp:cNvSpPr/>
      </dsp:nvSpPr>
      <dsp:spPr>
        <a:xfrm>
          <a:off x="1336184" y="1755700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6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7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F Process</a:t>
          </a:r>
          <a:endParaRPr lang="ko-KR" altLang="en-US" sz="1100" kern="1200">
            <a:solidFill>
              <a:schemeClr val="tx1"/>
            </a:solidFill>
          </a:endParaRPr>
        </a:p>
      </dsp:txBody>
      <dsp:txXfrm>
        <a:off x="1349377" y="1768893"/>
        <a:ext cx="1001394" cy="424062"/>
      </dsp:txXfrm>
    </dsp:sp>
    <dsp:sp modelId="{99D97351-59C9-4CB8-BDF6-CD46BC82C522}">
      <dsp:nvSpPr>
        <dsp:cNvPr id="0" name=""/>
        <dsp:cNvSpPr/>
      </dsp:nvSpPr>
      <dsp:spPr>
        <a:xfrm>
          <a:off x="2472412" y="757101"/>
          <a:ext cx="91440" cy="2740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0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539B6A-C903-4C2F-A130-620A3266925C}">
      <dsp:nvSpPr>
        <dsp:cNvPr id="0" name=""/>
        <dsp:cNvSpPr/>
      </dsp:nvSpPr>
      <dsp:spPr>
        <a:xfrm>
          <a:off x="2004242" y="1031176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3</a:t>
          </a:r>
          <a:br>
            <a:rPr lang="en-US" altLang="ko-KR" sz="1400" kern="1200">
              <a:solidFill>
                <a:schemeClr val="tx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C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2017435" y="1044369"/>
        <a:ext cx="1001394" cy="424062"/>
      </dsp:txXfrm>
    </dsp:sp>
    <dsp:sp modelId="{19688A33-068A-454C-938D-92D69A8AA5B1}">
      <dsp:nvSpPr>
        <dsp:cNvPr id="0" name=""/>
        <dsp:cNvSpPr/>
      </dsp:nvSpPr>
      <dsp:spPr>
        <a:xfrm>
          <a:off x="2518132" y="757101"/>
          <a:ext cx="1336115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1336115" y="137037"/>
              </a:lnTo>
              <a:lnTo>
                <a:pt x="1336115" y="2740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611DC-08B4-43B1-84AC-0889CCDA61E2}">
      <dsp:nvSpPr>
        <dsp:cNvPr id="0" name=""/>
        <dsp:cNvSpPr/>
      </dsp:nvSpPr>
      <dsp:spPr>
        <a:xfrm>
          <a:off x="3340357" y="1031176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4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1</a:t>
          </a:r>
          <a:br>
            <a:rPr lang="en-US" altLang="ko-KR" sz="1400" kern="1200">
              <a:solidFill>
                <a:schemeClr val="accent3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D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353550" y="1044369"/>
        <a:ext cx="1001394" cy="424062"/>
      </dsp:txXfrm>
    </dsp:sp>
    <dsp:sp modelId="{8DB10EF7-05A9-44FB-9D46-D10C0595D143}">
      <dsp:nvSpPr>
        <dsp:cNvPr id="0" name=""/>
        <dsp:cNvSpPr/>
      </dsp:nvSpPr>
      <dsp:spPr>
        <a:xfrm>
          <a:off x="3186190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668057" y="0"/>
              </a:moveTo>
              <a:lnTo>
                <a:pt x="668057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569CF-E017-4990-BADD-D0A086B02235}">
      <dsp:nvSpPr>
        <dsp:cNvPr id="0" name=""/>
        <dsp:cNvSpPr/>
      </dsp:nvSpPr>
      <dsp:spPr>
        <a:xfrm>
          <a:off x="2672299" y="1755700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7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4</a:t>
          </a:r>
          <a:br>
            <a:rPr lang="en-US" altLang="ko-KR" sz="1400" kern="1200">
              <a:solidFill>
                <a:schemeClr val="accent3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G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2685492" y="1768893"/>
        <a:ext cx="1001394" cy="424062"/>
      </dsp:txXfrm>
    </dsp:sp>
    <dsp:sp modelId="{7BA87A94-5498-40B1-89C8-3A76AF8C9E86}">
      <dsp:nvSpPr>
        <dsp:cNvPr id="0" name=""/>
        <dsp:cNvSpPr/>
      </dsp:nvSpPr>
      <dsp:spPr>
        <a:xfrm>
          <a:off x="3854247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668057" y="137037"/>
              </a:lnTo>
              <a:lnTo>
                <a:pt x="668057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8FA4B-4AF8-44D8-9240-F85A4010455D}">
      <dsp:nvSpPr>
        <dsp:cNvPr id="0" name=""/>
        <dsp:cNvSpPr/>
      </dsp:nvSpPr>
      <dsp:spPr>
        <a:xfrm>
          <a:off x="4008414" y="1755700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8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5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H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4021607" y="1768893"/>
        <a:ext cx="1001394" cy="424062"/>
      </dsp:txXfrm>
    </dsp:sp>
    <dsp:sp modelId="{C147F960-799E-4D3E-8972-51704177D7BB}">
      <dsp:nvSpPr>
        <dsp:cNvPr id="0" name=""/>
        <dsp:cNvSpPr/>
      </dsp:nvSpPr>
      <dsp:spPr>
        <a:xfrm>
          <a:off x="3854247" y="2206149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668057" y="0"/>
              </a:moveTo>
              <a:lnTo>
                <a:pt x="668057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7913F-7EA4-4520-9EA9-29C5E77223E8}">
      <dsp:nvSpPr>
        <dsp:cNvPr id="0" name=""/>
        <dsp:cNvSpPr/>
      </dsp:nvSpPr>
      <dsp:spPr>
        <a:xfrm>
          <a:off x="3340357" y="2480224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9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6</a:t>
          </a:r>
          <a:r>
            <a:rPr lang="en-US" altLang="ko-KR" sz="1400" kern="1200"/>
            <a:t> 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I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353550" y="2493417"/>
        <a:ext cx="1001394" cy="424062"/>
      </dsp:txXfrm>
    </dsp:sp>
    <dsp:sp modelId="{D7B50342-A8DB-4E3B-BA5E-25FBE522F6C5}">
      <dsp:nvSpPr>
        <dsp:cNvPr id="0" name=""/>
        <dsp:cNvSpPr/>
      </dsp:nvSpPr>
      <dsp:spPr>
        <a:xfrm>
          <a:off x="4522305" y="2206149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668057" y="137037"/>
              </a:lnTo>
              <a:lnTo>
                <a:pt x="668057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21B55-5C54-4395-A776-7C56F08B0444}">
      <dsp:nvSpPr>
        <dsp:cNvPr id="0" name=""/>
        <dsp:cNvSpPr/>
      </dsp:nvSpPr>
      <dsp:spPr>
        <a:xfrm>
          <a:off x="4676472" y="2480224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10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7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G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4689665" y="2493417"/>
        <a:ext cx="1001394" cy="4240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793951" y="510143"/>
          <a:ext cx="1220409" cy="5348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50" kern="1200">
              <a:solidFill>
                <a:schemeClr val="tx2"/>
              </a:solidFill>
            </a:rPr>
            <a:t>Host PID Namespace</a:t>
          </a:r>
          <a:endParaRPr lang="ko-KR" altLang="en-US" sz="1050" kern="1200">
            <a:solidFill>
              <a:schemeClr val="tx2"/>
            </a:solidFill>
          </a:endParaRPr>
        </a:p>
      </dsp:txBody>
      <dsp:txXfrm>
        <a:off x="809617" y="525809"/>
        <a:ext cx="1189077" cy="503540"/>
      </dsp:txXfrm>
    </dsp:sp>
    <dsp:sp modelId="{5FD6F33C-560E-4CAD-B5A1-2A4FD41C4CB4}">
      <dsp:nvSpPr>
        <dsp:cNvPr id="0" name=""/>
        <dsp:cNvSpPr/>
      </dsp:nvSpPr>
      <dsp:spPr>
        <a:xfrm>
          <a:off x="610890" y="1045015"/>
          <a:ext cx="793265" cy="325442"/>
        </a:xfrm>
        <a:custGeom>
          <a:avLst/>
          <a:gdLst/>
          <a:ahLst/>
          <a:cxnLst/>
          <a:rect l="0" t="0" r="0" b="0"/>
          <a:pathLst>
            <a:path>
              <a:moveTo>
                <a:pt x="793265" y="0"/>
              </a:moveTo>
              <a:lnTo>
                <a:pt x="793265" y="162721"/>
              </a:lnTo>
              <a:lnTo>
                <a:pt x="0" y="162721"/>
              </a:lnTo>
              <a:lnTo>
                <a:pt x="0" y="32544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685" y="1370458"/>
          <a:ext cx="1220409" cy="5348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50" kern="1200">
              <a:solidFill>
                <a:schemeClr val="accent2"/>
              </a:solidFill>
            </a:rPr>
            <a:t>Container A </a:t>
          </a:r>
          <a:br>
            <a:rPr lang="en-US" altLang="ko-KR" sz="1050" kern="1200">
              <a:solidFill>
                <a:schemeClr val="accent2"/>
              </a:solidFill>
            </a:rPr>
          </a:br>
          <a:r>
            <a:rPr lang="en-US" altLang="ko-KR" sz="1050" kern="1200">
              <a:solidFill>
                <a:schemeClr val="accent2"/>
              </a:solidFill>
            </a:rPr>
            <a:t>PID Namespace</a:t>
          </a:r>
          <a:endParaRPr lang="ko-KR" altLang="en-US" sz="1050" kern="1200">
            <a:solidFill>
              <a:schemeClr val="accent2"/>
            </a:solidFill>
          </a:endParaRPr>
        </a:p>
      </dsp:txBody>
      <dsp:txXfrm>
        <a:off x="16351" y="1386124"/>
        <a:ext cx="1189077" cy="503540"/>
      </dsp:txXfrm>
    </dsp:sp>
    <dsp:sp modelId="{5B4B4C1C-DDB0-45F3-862A-173218B11B86}">
      <dsp:nvSpPr>
        <dsp:cNvPr id="0" name=""/>
        <dsp:cNvSpPr/>
      </dsp:nvSpPr>
      <dsp:spPr>
        <a:xfrm>
          <a:off x="1404156" y="1045015"/>
          <a:ext cx="793265" cy="325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721"/>
              </a:lnTo>
              <a:lnTo>
                <a:pt x="793265" y="162721"/>
              </a:lnTo>
              <a:lnTo>
                <a:pt x="793265" y="32544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1587217" y="1370458"/>
          <a:ext cx="1220409" cy="5348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50" kern="1200">
              <a:solidFill>
                <a:schemeClr val="accent3"/>
              </a:solidFill>
            </a:rPr>
            <a:t>Container B </a:t>
          </a:r>
          <a:br>
            <a:rPr lang="en-US" altLang="ko-KR" sz="1050" kern="1200">
              <a:solidFill>
                <a:schemeClr val="accent3"/>
              </a:solidFill>
            </a:rPr>
          </a:br>
          <a:r>
            <a:rPr lang="en-US" altLang="ko-KR" sz="1050" kern="1200">
              <a:solidFill>
                <a:schemeClr val="accent3"/>
              </a:solidFill>
            </a:rPr>
            <a:t>PID Namespace</a:t>
          </a:r>
          <a:endParaRPr lang="ko-KR" altLang="en-US" sz="1050" kern="1200">
            <a:solidFill>
              <a:schemeClr val="accent3"/>
            </a:solidFill>
          </a:endParaRPr>
        </a:p>
      </dsp:txBody>
      <dsp:txXfrm>
        <a:off x="1602883" y="1386124"/>
        <a:ext cx="1189077" cy="5035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2004242" y="306652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1 </a:t>
          </a:r>
          <a:br>
            <a:rPr lang="en-US" altLang="ko-KR" sz="1400" kern="1200">
              <a:solidFill>
                <a:schemeClr val="tx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A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2017435" y="319845"/>
        <a:ext cx="1001394" cy="424062"/>
      </dsp:txXfrm>
    </dsp:sp>
    <dsp:sp modelId="{5FD6F33C-560E-4CAD-B5A1-2A4FD41C4CB4}">
      <dsp:nvSpPr>
        <dsp:cNvPr id="0" name=""/>
        <dsp:cNvSpPr/>
      </dsp:nvSpPr>
      <dsp:spPr>
        <a:xfrm>
          <a:off x="1182017" y="757101"/>
          <a:ext cx="1336115" cy="274074"/>
        </a:xfrm>
        <a:custGeom>
          <a:avLst/>
          <a:gdLst/>
          <a:ahLst/>
          <a:cxnLst/>
          <a:rect l="0" t="0" r="0" b="0"/>
          <a:pathLst>
            <a:path>
              <a:moveTo>
                <a:pt x="1336115" y="0"/>
              </a:moveTo>
              <a:lnTo>
                <a:pt x="1336115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668127" y="1031176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2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1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B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681320" y="1044369"/>
        <a:ext cx="1001394" cy="424062"/>
      </dsp:txXfrm>
    </dsp:sp>
    <dsp:sp modelId="{5B4B4C1C-DDB0-45F3-862A-173218B11B86}">
      <dsp:nvSpPr>
        <dsp:cNvPr id="0" name=""/>
        <dsp:cNvSpPr/>
      </dsp:nvSpPr>
      <dsp:spPr>
        <a:xfrm>
          <a:off x="513960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668057" y="0"/>
              </a:moveTo>
              <a:lnTo>
                <a:pt x="668057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69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5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6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E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13262" y="1768892"/>
        <a:ext cx="1001394" cy="424062"/>
      </dsp:txXfrm>
    </dsp:sp>
    <dsp:sp modelId="{C3867941-32AC-48B9-908F-0E9F055C7B76}">
      <dsp:nvSpPr>
        <dsp:cNvPr id="0" name=""/>
        <dsp:cNvSpPr/>
      </dsp:nvSpPr>
      <dsp:spPr>
        <a:xfrm>
          <a:off x="1182017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668057" y="137037"/>
              </a:lnTo>
              <a:lnTo>
                <a:pt x="668057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36DF5-CB73-42FE-A6F5-6C546887899F}">
      <dsp:nvSpPr>
        <dsp:cNvPr id="0" name=""/>
        <dsp:cNvSpPr/>
      </dsp:nvSpPr>
      <dsp:spPr>
        <a:xfrm>
          <a:off x="1336184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6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7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F Process</a:t>
          </a:r>
          <a:endParaRPr lang="ko-KR" altLang="en-US" sz="1100" kern="1200">
            <a:solidFill>
              <a:schemeClr val="tx1"/>
            </a:solidFill>
          </a:endParaRPr>
        </a:p>
      </dsp:txBody>
      <dsp:txXfrm>
        <a:off x="1349377" y="1768892"/>
        <a:ext cx="1001394" cy="424062"/>
      </dsp:txXfrm>
    </dsp:sp>
    <dsp:sp modelId="{99D97351-59C9-4CB8-BDF6-CD46BC82C522}">
      <dsp:nvSpPr>
        <dsp:cNvPr id="0" name=""/>
        <dsp:cNvSpPr/>
      </dsp:nvSpPr>
      <dsp:spPr>
        <a:xfrm>
          <a:off x="2472412" y="757101"/>
          <a:ext cx="91440" cy="2740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0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539B6A-C903-4C2F-A130-620A3266925C}">
      <dsp:nvSpPr>
        <dsp:cNvPr id="0" name=""/>
        <dsp:cNvSpPr/>
      </dsp:nvSpPr>
      <dsp:spPr>
        <a:xfrm>
          <a:off x="2004242" y="1031176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3</a:t>
          </a:r>
          <a:br>
            <a:rPr lang="en-US" altLang="ko-KR" sz="1400" kern="1200">
              <a:solidFill>
                <a:schemeClr val="tx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C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2017435" y="1044369"/>
        <a:ext cx="1001394" cy="424062"/>
      </dsp:txXfrm>
    </dsp:sp>
    <dsp:sp modelId="{19688A33-068A-454C-938D-92D69A8AA5B1}">
      <dsp:nvSpPr>
        <dsp:cNvPr id="0" name=""/>
        <dsp:cNvSpPr/>
      </dsp:nvSpPr>
      <dsp:spPr>
        <a:xfrm>
          <a:off x="2518132" y="757101"/>
          <a:ext cx="1336115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1336115" y="137037"/>
              </a:lnTo>
              <a:lnTo>
                <a:pt x="1336115" y="2740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611DC-08B4-43B1-84AC-0889CCDA61E2}">
      <dsp:nvSpPr>
        <dsp:cNvPr id="0" name=""/>
        <dsp:cNvSpPr/>
      </dsp:nvSpPr>
      <dsp:spPr>
        <a:xfrm>
          <a:off x="3340357" y="1031176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4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1</a:t>
          </a:r>
          <a:br>
            <a:rPr lang="en-US" altLang="ko-KR" sz="1400" kern="1200">
              <a:solidFill>
                <a:schemeClr val="accent3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D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353550" y="1044369"/>
        <a:ext cx="1001394" cy="424062"/>
      </dsp:txXfrm>
    </dsp:sp>
    <dsp:sp modelId="{8DB10EF7-05A9-44FB-9D46-D10C0595D143}">
      <dsp:nvSpPr>
        <dsp:cNvPr id="0" name=""/>
        <dsp:cNvSpPr/>
      </dsp:nvSpPr>
      <dsp:spPr>
        <a:xfrm>
          <a:off x="3186190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668057" y="0"/>
              </a:moveTo>
              <a:lnTo>
                <a:pt x="668057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569CF-E017-4990-BADD-D0A086B02235}">
      <dsp:nvSpPr>
        <dsp:cNvPr id="0" name=""/>
        <dsp:cNvSpPr/>
      </dsp:nvSpPr>
      <dsp:spPr>
        <a:xfrm>
          <a:off x="2672299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7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4</a:t>
          </a:r>
          <a:br>
            <a:rPr lang="en-US" altLang="ko-KR" sz="1400" kern="1200">
              <a:solidFill>
                <a:schemeClr val="accent3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G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2685492" y="1768892"/>
        <a:ext cx="1001394" cy="424062"/>
      </dsp:txXfrm>
    </dsp:sp>
    <dsp:sp modelId="{7BA87A94-5498-40B1-89C8-3A76AF8C9E86}">
      <dsp:nvSpPr>
        <dsp:cNvPr id="0" name=""/>
        <dsp:cNvSpPr/>
      </dsp:nvSpPr>
      <dsp:spPr>
        <a:xfrm>
          <a:off x="3854247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668057" y="137037"/>
              </a:lnTo>
              <a:lnTo>
                <a:pt x="668057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8FA4B-4AF8-44D8-9240-F85A4010455D}">
      <dsp:nvSpPr>
        <dsp:cNvPr id="0" name=""/>
        <dsp:cNvSpPr/>
      </dsp:nvSpPr>
      <dsp:spPr>
        <a:xfrm>
          <a:off x="4008414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8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5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6"/>
              </a:solidFill>
            </a:rPr>
            <a:t>1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H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4021607" y="1768892"/>
        <a:ext cx="1001394" cy="424062"/>
      </dsp:txXfrm>
    </dsp:sp>
    <dsp:sp modelId="{C147F960-799E-4D3E-8972-51704177D7BB}">
      <dsp:nvSpPr>
        <dsp:cNvPr id="0" name=""/>
        <dsp:cNvSpPr/>
      </dsp:nvSpPr>
      <dsp:spPr>
        <a:xfrm>
          <a:off x="3854247" y="2206148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668057" y="0"/>
              </a:moveTo>
              <a:lnTo>
                <a:pt x="668057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7913F-7EA4-4520-9EA9-29C5E77223E8}">
      <dsp:nvSpPr>
        <dsp:cNvPr id="0" name=""/>
        <dsp:cNvSpPr/>
      </dsp:nvSpPr>
      <dsp:spPr>
        <a:xfrm>
          <a:off x="3340357" y="2480223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9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6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6"/>
              </a:solidFill>
            </a:rPr>
            <a:t>2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I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353550" y="2493416"/>
        <a:ext cx="1001394" cy="424062"/>
      </dsp:txXfrm>
    </dsp:sp>
    <dsp:sp modelId="{D7B50342-A8DB-4E3B-BA5E-25FBE522F6C5}">
      <dsp:nvSpPr>
        <dsp:cNvPr id="0" name=""/>
        <dsp:cNvSpPr/>
      </dsp:nvSpPr>
      <dsp:spPr>
        <a:xfrm>
          <a:off x="4522305" y="2206148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668057" y="137037"/>
              </a:lnTo>
              <a:lnTo>
                <a:pt x="668057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21B55-5C54-4395-A776-7C56F08B0444}">
      <dsp:nvSpPr>
        <dsp:cNvPr id="0" name=""/>
        <dsp:cNvSpPr/>
      </dsp:nvSpPr>
      <dsp:spPr>
        <a:xfrm>
          <a:off x="4676472" y="2480223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10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7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6"/>
              </a:solidFill>
            </a:rPr>
            <a:t>3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G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4689665" y="2493416"/>
        <a:ext cx="1001394" cy="4240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1111045" y="119143"/>
          <a:ext cx="1156743" cy="5069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>
              <a:solidFill>
                <a:schemeClr val="tx2"/>
              </a:solidFill>
            </a:rPr>
            <a:t>Host PID Namespace</a:t>
          </a:r>
          <a:endParaRPr lang="ko-KR" altLang="en-US" sz="1100" kern="1200">
            <a:solidFill>
              <a:schemeClr val="tx2"/>
            </a:solidFill>
          </a:endParaRPr>
        </a:p>
      </dsp:txBody>
      <dsp:txXfrm>
        <a:off x="1125894" y="133992"/>
        <a:ext cx="1127045" cy="477271"/>
      </dsp:txXfrm>
    </dsp:sp>
    <dsp:sp modelId="{5FD6F33C-560E-4CAD-B5A1-2A4FD41C4CB4}">
      <dsp:nvSpPr>
        <dsp:cNvPr id="0" name=""/>
        <dsp:cNvSpPr/>
      </dsp:nvSpPr>
      <dsp:spPr>
        <a:xfrm>
          <a:off x="937533" y="626113"/>
          <a:ext cx="751883" cy="308465"/>
        </a:xfrm>
        <a:custGeom>
          <a:avLst/>
          <a:gdLst/>
          <a:ahLst/>
          <a:cxnLst/>
          <a:rect l="0" t="0" r="0" b="0"/>
          <a:pathLst>
            <a:path>
              <a:moveTo>
                <a:pt x="751883" y="0"/>
              </a:moveTo>
              <a:lnTo>
                <a:pt x="751883" y="154232"/>
              </a:lnTo>
              <a:lnTo>
                <a:pt x="0" y="154232"/>
              </a:lnTo>
              <a:lnTo>
                <a:pt x="0" y="30846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359161" y="934578"/>
          <a:ext cx="1156743" cy="5069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>
              <a:solidFill>
                <a:schemeClr val="accent2"/>
              </a:solidFill>
            </a:rPr>
            <a:t>Container A </a:t>
          </a:r>
          <a:br>
            <a:rPr lang="en-US" altLang="ko-KR" sz="11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accent2"/>
              </a:solidFill>
            </a:rPr>
            <a:t>PID Namespace</a:t>
          </a:r>
          <a:endParaRPr lang="ko-KR" altLang="en-US" sz="1100" kern="1200">
            <a:solidFill>
              <a:schemeClr val="accent2"/>
            </a:solidFill>
          </a:endParaRPr>
        </a:p>
      </dsp:txBody>
      <dsp:txXfrm>
        <a:off x="374010" y="949427"/>
        <a:ext cx="1127045" cy="477271"/>
      </dsp:txXfrm>
    </dsp:sp>
    <dsp:sp modelId="{5B4B4C1C-DDB0-45F3-862A-173218B11B86}">
      <dsp:nvSpPr>
        <dsp:cNvPr id="0" name=""/>
        <dsp:cNvSpPr/>
      </dsp:nvSpPr>
      <dsp:spPr>
        <a:xfrm>
          <a:off x="1689417" y="626113"/>
          <a:ext cx="751883" cy="308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232"/>
              </a:lnTo>
              <a:lnTo>
                <a:pt x="751883" y="154232"/>
              </a:lnTo>
              <a:lnTo>
                <a:pt x="751883" y="30846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1862928" y="934578"/>
          <a:ext cx="1156743" cy="5069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>
              <a:solidFill>
                <a:schemeClr val="accent3"/>
              </a:solidFill>
            </a:rPr>
            <a:t>Container B </a:t>
          </a:r>
          <a:br>
            <a:rPr lang="en-US" altLang="ko-KR" sz="1100" kern="1200">
              <a:solidFill>
                <a:schemeClr val="accent3"/>
              </a:solidFill>
            </a:rPr>
          </a:br>
          <a:r>
            <a:rPr lang="en-US" altLang="ko-KR" sz="1100" kern="1200">
              <a:solidFill>
                <a:schemeClr val="accent3"/>
              </a:solidFill>
            </a:rPr>
            <a:t>PID Namespace</a:t>
          </a:r>
          <a:endParaRPr lang="ko-KR" altLang="en-US" sz="1100" kern="1200">
            <a:solidFill>
              <a:schemeClr val="accent3"/>
            </a:solidFill>
          </a:endParaRPr>
        </a:p>
      </dsp:txBody>
      <dsp:txXfrm>
        <a:off x="1877777" y="949427"/>
        <a:ext cx="1127045" cy="477271"/>
      </dsp:txXfrm>
    </dsp:sp>
    <dsp:sp modelId="{C3867941-32AC-48B9-908F-0E9F055C7B76}">
      <dsp:nvSpPr>
        <dsp:cNvPr id="0" name=""/>
        <dsp:cNvSpPr/>
      </dsp:nvSpPr>
      <dsp:spPr>
        <a:xfrm>
          <a:off x="2395580" y="1441548"/>
          <a:ext cx="91440" cy="3084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846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36DF5-CB73-42FE-A6F5-6C546887899F}">
      <dsp:nvSpPr>
        <dsp:cNvPr id="0" name=""/>
        <dsp:cNvSpPr/>
      </dsp:nvSpPr>
      <dsp:spPr>
        <a:xfrm>
          <a:off x="1862928" y="1750013"/>
          <a:ext cx="1156743" cy="7260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>
              <a:solidFill>
                <a:schemeClr val="accent6"/>
              </a:solidFill>
            </a:rPr>
            <a:t>Nested Container </a:t>
          </a:r>
          <a:br>
            <a:rPr lang="en-US" altLang="ko-KR" sz="11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accent6"/>
              </a:solidFill>
            </a:rPr>
            <a:t>PID Namespace</a:t>
          </a:r>
          <a:endParaRPr lang="ko-KR" altLang="en-US" sz="1100" kern="1200">
            <a:solidFill>
              <a:schemeClr val="accent6"/>
            </a:solidFill>
          </a:endParaRPr>
        </a:p>
      </dsp:txBody>
      <dsp:txXfrm>
        <a:off x="1884193" y="1771278"/>
        <a:ext cx="1114213" cy="6835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1739664" y="153547"/>
          <a:ext cx="1348480" cy="5910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1 </a:t>
          </a:r>
          <a:br>
            <a:rPr lang="en-US" altLang="ko-KR" sz="1400" kern="1200">
              <a:solidFill>
                <a:schemeClr val="tx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A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1756974" y="170857"/>
        <a:ext cx="1313860" cy="556383"/>
      </dsp:txXfrm>
    </dsp:sp>
    <dsp:sp modelId="{5FD6F33C-560E-4CAD-B5A1-2A4FD41C4CB4}">
      <dsp:nvSpPr>
        <dsp:cNvPr id="0" name=""/>
        <dsp:cNvSpPr/>
      </dsp:nvSpPr>
      <dsp:spPr>
        <a:xfrm>
          <a:off x="1537392" y="744551"/>
          <a:ext cx="876512" cy="359594"/>
        </a:xfrm>
        <a:custGeom>
          <a:avLst/>
          <a:gdLst/>
          <a:ahLst/>
          <a:cxnLst/>
          <a:rect l="0" t="0" r="0" b="0"/>
          <a:pathLst>
            <a:path>
              <a:moveTo>
                <a:pt x="876512" y="0"/>
              </a:moveTo>
              <a:lnTo>
                <a:pt x="876512" y="179797"/>
              </a:lnTo>
              <a:lnTo>
                <a:pt x="0" y="179797"/>
              </a:lnTo>
              <a:lnTo>
                <a:pt x="0" y="35959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863152" y="1104145"/>
          <a:ext cx="1348480" cy="5910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2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B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880462" y="1121455"/>
        <a:ext cx="1313860" cy="556383"/>
      </dsp:txXfrm>
    </dsp:sp>
    <dsp:sp modelId="{19688A33-068A-454C-938D-92D69A8AA5B1}">
      <dsp:nvSpPr>
        <dsp:cNvPr id="0" name=""/>
        <dsp:cNvSpPr/>
      </dsp:nvSpPr>
      <dsp:spPr>
        <a:xfrm>
          <a:off x="2413905" y="744551"/>
          <a:ext cx="876512" cy="359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97"/>
              </a:lnTo>
              <a:lnTo>
                <a:pt x="876512" y="179797"/>
              </a:lnTo>
              <a:lnTo>
                <a:pt x="876512" y="35959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611DC-08B4-43B1-84AC-0889CCDA61E2}">
      <dsp:nvSpPr>
        <dsp:cNvPr id="0" name=""/>
        <dsp:cNvSpPr/>
      </dsp:nvSpPr>
      <dsp:spPr>
        <a:xfrm>
          <a:off x="2616177" y="1104145"/>
          <a:ext cx="1348480" cy="5910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3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1</a:t>
          </a:r>
          <a:r>
            <a:rPr lang="en-US" altLang="ko-KR" sz="1400" kern="1200">
              <a:solidFill>
                <a:schemeClr val="tx2"/>
              </a:solidFill>
            </a:rPr>
            <a:t>  </a:t>
          </a:r>
          <a:br>
            <a:rPr lang="en-US" altLang="ko-KR" sz="1400" kern="1200">
              <a:solidFill>
                <a:schemeClr val="accent3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C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2633487" y="1121455"/>
        <a:ext cx="1313860" cy="556383"/>
      </dsp:txXfrm>
    </dsp:sp>
    <dsp:sp modelId="{7BA87A94-5498-40B1-89C8-3A76AF8C9E86}">
      <dsp:nvSpPr>
        <dsp:cNvPr id="0" name=""/>
        <dsp:cNvSpPr/>
      </dsp:nvSpPr>
      <dsp:spPr>
        <a:xfrm>
          <a:off x="2413905" y="1695149"/>
          <a:ext cx="876512" cy="359594"/>
        </a:xfrm>
        <a:custGeom>
          <a:avLst/>
          <a:gdLst/>
          <a:ahLst/>
          <a:cxnLst/>
          <a:rect l="0" t="0" r="0" b="0"/>
          <a:pathLst>
            <a:path>
              <a:moveTo>
                <a:pt x="876512" y="0"/>
              </a:moveTo>
              <a:lnTo>
                <a:pt x="876512" y="179797"/>
              </a:lnTo>
              <a:lnTo>
                <a:pt x="0" y="179797"/>
              </a:lnTo>
              <a:lnTo>
                <a:pt x="0" y="35959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8FA4B-4AF8-44D8-9240-F85A4010455D}">
      <dsp:nvSpPr>
        <dsp:cNvPr id="0" name=""/>
        <dsp:cNvSpPr/>
      </dsp:nvSpPr>
      <dsp:spPr>
        <a:xfrm>
          <a:off x="1739664" y="2054744"/>
          <a:ext cx="1348480" cy="5910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4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2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D Process</a:t>
          </a:r>
          <a:endParaRPr lang="ko-KR" altLang="en-US" sz="1100" kern="1200">
            <a:solidFill>
              <a:schemeClr val="tx1"/>
            </a:solidFill>
          </a:endParaRPr>
        </a:p>
      </dsp:txBody>
      <dsp:txXfrm>
        <a:off x="1756974" y="2072054"/>
        <a:ext cx="1313860" cy="556383"/>
      </dsp:txXfrm>
    </dsp:sp>
    <dsp:sp modelId="{853C56DA-24E5-433A-BAFF-F6E7C113BA53}">
      <dsp:nvSpPr>
        <dsp:cNvPr id="0" name=""/>
        <dsp:cNvSpPr/>
      </dsp:nvSpPr>
      <dsp:spPr>
        <a:xfrm>
          <a:off x="3290417" y="1695149"/>
          <a:ext cx="876512" cy="359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97"/>
              </a:lnTo>
              <a:lnTo>
                <a:pt x="876512" y="179797"/>
              </a:lnTo>
              <a:lnTo>
                <a:pt x="876512" y="35959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B177C-EA51-40E7-906B-F0894EC8D855}">
      <dsp:nvSpPr>
        <dsp:cNvPr id="0" name=""/>
        <dsp:cNvSpPr/>
      </dsp:nvSpPr>
      <dsp:spPr>
        <a:xfrm>
          <a:off x="3492689" y="2054744"/>
          <a:ext cx="1348480" cy="6000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5</a:t>
          </a:r>
          <a:r>
            <a:rPr lang="en-US" altLang="ko-KR" sz="1400" kern="1200">
              <a:solidFill>
                <a:schemeClr val="tx1"/>
              </a:solidFill>
            </a:rPr>
            <a:t> / </a:t>
          </a:r>
          <a:r>
            <a:rPr lang="en-US" altLang="ko-KR" sz="1400" kern="1200">
              <a:solidFill>
                <a:schemeClr val="accent2"/>
              </a:solidFill>
            </a:rPr>
            <a:t>3</a:t>
          </a:r>
          <a:br>
            <a:rPr lang="en-US" altLang="ko-KR" sz="1400" kern="1200">
              <a:solidFill>
                <a:schemeClr val="tx1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E Process</a:t>
          </a:r>
          <a:endParaRPr lang="ko-KR" altLang="en-US" sz="1100" kern="1200">
            <a:solidFill>
              <a:schemeClr val="tx1"/>
            </a:solidFill>
          </a:endParaRPr>
        </a:p>
      </dsp:txBody>
      <dsp:txXfrm>
        <a:off x="3510263" y="2072318"/>
        <a:ext cx="1313332" cy="5648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2270727" y="134206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1 </a:t>
          </a:r>
          <a:br>
            <a:rPr lang="en-US" altLang="ko-KR" sz="1400" kern="1200">
              <a:solidFill>
                <a:schemeClr val="tx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A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2285654" y="149133"/>
        <a:ext cx="1133014" cy="479800"/>
      </dsp:txXfrm>
    </dsp:sp>
    <dsp:sp modelId="{5FD6F33C-560E-4CAD-B5A1-2A4FD41C4CB4}">
      <dsp:nvSpPr>
        <dsp:cNvPr id="0" name=""/>
        <dsp:cNvSpPr/>
      </dsp:nvSpPr>
      <dsp:spPr>
        <a:xfrm>
          <a:off x="1340432" y="643860"/>
          <a:ext cx="1511729" cy="310098"/>
        </a:xfrm>
        <a:custGeom>
          <a:avLst/>
          <a:gdLst/>
          <a:ahLst/>
          <a:cxnLst/>
          <a:rect l="0" t="0" r="0" b="0"/>
          <a:pathLst>
            <a:path>
              <a:moveTo>
                <a:pt x="1511729" y="0"/>
              </a:moveTo>
              <a:lnTo>
                <a:pt x="1511729" y="155049"/>
              </a:lnTo>
              <a:lnTo>
                <a:pt x="0" y="155049"/>
              </a:lnTo>
              <a:lnTo>
                <a:pt x="0" y="31009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758998" y="953959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2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B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773925" y="968886"/>
        <a:ext cx="1133014" cy="479800"/>
      </dsp:txXfrm>
    </dsp:sp>
    <dsp:sp modelId="{5B4B4C1C-DDB0-45F3-862A-173218B11B86}">
      <dsp:nvSpPr>
        <dsp:cNvPr id="0" name=""/>
        <dsp:cNvSpPr/>
      </dsp:nvSpPr>
      <dsp:spPr>
        <a:xfrm>
          <a:off x="584567" y="1463613"/>
          <a:ext cx="755864" cy="310098"/>
        </a:xfrm>
        <a:custGeom>
          <a:avLst/>
          <a:gdLst/>
          <a:ahLst/>
          <a:cxnLst/>
          <a:rect l="0" t="0" r="0" b="0"/>
          <a:pathLst>
            <a:path>
              <a:moveTo>
                <a:pt x="755864" y="0"/>
              </a:moveTo>
              <a:lnTo>
                <a:pt x="755864" y="155049"/>
              </a:lnTo>
              <a:lnTo>
                <a:pt x="0" y="155049"/>
              </a:lnTo>
              <a:lnTo>
                <a:pt x="0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3133" y="1773711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4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D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18060" y="1788638"/>
        <a:ext cx="1133014" cy="479800"/>
      </dsp:txXfrm>
    </dsp:sp>
    <dsp:sp modelId="{C3867941-32AC-48B9-908F-0E9F055C7B76}">
      <dsp:nvSpPr>
        <dsp:cNvPr id="0" name=""/>
        <dsp:cNvSpPr/>
      </dsp:nvSpPr>
      <dsp:spPr>
        <a:xfrm>
          <a:off x="1340432" y="1463613"/>
          <a:ext cx="755864" cy="31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49"/>
              </a:lnTo>
              <a:lnTo>
                <a:pt x="755864" y="155049"/>
              </a:lnTo>
              <a:lnTo>
                <a:pt x="755864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36DF5-CB73-42FE-A6F5-6C546887899F}">
      <dsp:nvSpPr>
        <dsp:cNvPr id="0" name=""/>
        <dsp:cNvSpPr/>
      </dsp:nvSpPr>
      <dsp:spPr>
        <a:xfrm>
          <a:off x="1514862" y="1773711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5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E Process</a:t>
          </a:r>
          <a:endParaRPr lang="ko-KR" altLang="en-US" sz="1100" kern="1200">
            <a:solidFill>
              <a:schemeClr val="tx1"/>
            </a:solidFill>
          </a:endParaRPr>
        </a:p>
      </dsp:txBody>
      <dsp:txXfrm>
        <a:off x="1529789" y="1788638"/>
        <a:ext cx="1133014" cy="479800"/>
      </dsp:txXfrm>
    </dsp:sp>
    <dsp:sp modelId="{19688A33-068A-454C-938D-92D69A8AA5B1}">
      <dsp:nvSpPr>
        <dsp:cNvPr id="0" name=""/>
        <dsp:cNvSpPr/>
      </dsp:nvSpPr>
      <dsp:spPr>
        <a:xfrm>
          <a:off x="2852161" y="643860"/>
          <a:ext cx="1511729" cy="31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49"/>
              </a:lnTo>
              <a:lnTo>
                <a:pt x="1511729" y="155049"/>
              </a:lnTo>
              <a:lnTo>
                <a:pt x="1511729" y="31009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611DC-08B4-43B1-84AC-0889CCDA61E2}">
      <dsp:nvSpPr>
        <dsp:cNvPr id="0" name=""/>
        <dsp:cNvSpPr/>
      </dsp:nvSpPr>
      <dsp:spPr>
        <a:xfrm>
          <a:off x="3782456" y="953959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3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1</a:t>
          </a:r>
          <a:r>
            <a:rPr lang="en-US" altLang="ko-KR" sz="1400" kern="1200">
              <a:solidFill>
                <a:schemeClr val="tx2"/>
              </a:solidFill>
            </a:rPr>
            <a:t>  </a:t>
          </a:r>
          <a:br>
            <a:rPr lang="en-US" altLang="ko-KR" sz="1400" kern="1200">
              <a:solidFill>
                <a:schemeClr val="accent3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C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797383" y="968886"/>
        <a:ext cx="1133014" cy="479800"/>
      </dsp:txXfrm>
    </dsp:sp>
    <dsp:sp modelId="{7BA87A94-5498-40B1-89C8-3A76AF8C9E86}">
      <dsp:nvSpPr>
        <dsp:cNvPr id="0" name=""/>
        <dsp:cNvSpPr/>
      </dsp:nvSpPr>
      <dsp:spPr>
        <a:xfrm>
          <a:off x="4318170" y="1463613"/>
          <a:ext cx="91440" cy="3100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8FA4B-4AF8-44D8-9240-F85A4010455D}">
      <dsp:nvSpPr>
        <dsp:cNvPr id="0" name=""/>
        <dsp:cNvSpPr/>
      </dsp:nvSpPr>
      <dsp:spPr>
        <a:xfrm>
          <a:off x="3782456" y="1773711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6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2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F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797383" y="1788638"/>
        <a:ext cx="1133014" cy="479800"/>
      </dsp:txXfrm>
    </dsp:sp>
    <dsp:sp modelId="{C147F960-799E-4D3E-8972-51704177D7BB}">
      <dsp:nvSpPr>
        <dsp:cNvPr id="0" name=""/>
        <dsp:cNvSpPr/>
      </dsp:nvSpPr>
      <dsp:spPr>
        <a:xfrm>
          <a:off x="3608026" y="2283365"/>
          <a:ext cx="755864" cy="310098"/>
        </a:xfrm>
        <a:custGeom>
          <a:avLst/>
          <a:gdLst/>
          <a:ahLst/>
          <a:cxnLst/>
          <a:rect l="0" t="0" r="0" b="0"/>
          <a:pathLst>
            <a:path>
              <a:moveTo>
                <a:pt x="755864" y="0"/>
              </a:moveTo>
              <a:lnTo>
                <a:pt x="755864" y="155049"/>
              </a:lnTo>
              <a:lnTo>
                <a:pt x="0" y="155049"/>
              </a:lnTo>
              <a:lnTo>
                <a:pt x="0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7913F-7EA4-4520-9EA9-29C5E77223E8}">
      <dsp:nvSpPr>
        <dsp:cNvPr id="0" name=""/>
        <dsp:cNvSpPr/>
      </dsp:nvSpPr>
      <dsp:spPr>
        <a:xfrm>
          <a:off x="3026591" y="2593464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7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3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G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041518" y="2608391"/>
        <a:ext cx="1133014" cy="479800"/>
      </dsp:txXfrm>
    </dsp:sp>
    <dsp:sp modelId="{D7B50342-A8DB-4E3B-BA5E-25FBE522F6C5}">
      <dsp:nvSpPr>
        <dsp:cNvPr id="0" name=""/>
        <dsp:cNvSpPr/>
      </dsp:nvSpPr>
      <dsp:spPr>
        <a:xfrm>
          <a:off x="4363890" y="2283365"/>
          <a:ext cx="755864" cy="31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49"/>
              </a:lnTo>
              <a:lnTo>
                <a:pt x="755864" y="155049"/>
              </a:lnTo>
              <a:lnTo>
                <a:pt x="755864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21B55-5C54-4395-A776-7C56F08B0444}">
      <dsp:nvSpPr>
        <dsp:cNvPr id="0" name=""/>
        <dsp:cNvSpPr/>
      </dsp:nvSpPr>
      <dsp:spPr>
        <a:xfrm>
          <a:off x="4538320" y="2593464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8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4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H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4553247" y="2608391"/>
        <a:ext cx="1133014" cy="479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295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847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63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197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45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583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871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43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Linux Process Tree</a:t>
            </a:r>
            <a:endParaRPr lang="ko-KR" altLang="en-US" dirty="0"/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AB8D47B9-7DE0-40E3-BC35-ADC2896EFC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3325419"/>
              </p:ext>
            </p:extLst>
          </p:nvPr>
        </p:nvGraphicFramePr>
        <p:xfrm>
          <a:off x="1979712" y="987574"/>
          <a:ext cx="5620505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9073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Orphan, Zombie</a:t>
            </a:r>
            <a:r>
              <a:rPr lang="ko-KR" altLang="en-US"/>
              <a:t> </a:t>
            </a:r>
            <a:r>
              <a:rPr lang="en-US" altLang="ko-KR"/>
              <a:t>Process with PID Namespace</a:t>
            </a:r>
            <a:endParaRPr lang="ko-KR" altLang="en-US" dirty="0"/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AB8D47B9-7DE0-40E3-BC35-ADC2896EFC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756713"/>
              </p:ext>
            </p:extLst>
          </p:nvPr>
        </p:nvGraphicFramePr>
        <p:xfrm>
          <a:off x="1687798" y="987574"/>
          <a:ext cx="5704323" cy="3237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B720931-A5C1-4D2B-9880-4FB97E349CEF}"/>
              </a:ext>
            </a:extLst>
          </p:cNvPr>
          <p:cNvSpPr/>
          <p:nvPr/>
        </p:nvSpPr>
        <p:spPr>
          <a:xfrm>
            <a:off x="1615790" y="1059582"/>
            <a:ext cx="5920866" cy="3388187"/>
          </a:xfrm>
          <a:prstGeom prst="roundRect">
            <a:avLst>
              <a:gd name="adj" fmla="val 2383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>
                <a:solidFill>
                  <a:schemeClr val="tx2"/>
                </a:solidFill>
              </a:rPr>
              <a:t>A Namespace</a:t>
            </a:r>
            <a:endParaRPr lang="ko-KR" altLang="en-US" sz="1400">
              <a:solidFill>
                <a:schemeClr val="tx2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F6C7B42-3638-408A-8F53-7F65C0BD2C2A}"/>
              </a:ext>
            </a:extLst>
          </p:cNvPr>
          <p:cNvSpPr/>
          <p:nvPr/>
        </p:nvSpPr>
        <p:spPr>
          <a:xfrm>
            <a:off x="4640126" y="1851670"/>
            <a:ext cx="2819028" cy="2520280"/>
          </a:xfrm>
          <a:prstGeom prst="roundRect">
            <a:avLst>
              <a:gd name="adj" fmla="val 2383"/>
            </a:avLst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>
                <a:solidFill>
                  <a:schemeClr val="accent2"/>
                </a:solidFill>
              </a:rPr>
              <a:t>B Namespace</a:t>
            </a:r>
            <a:endParaRPr lang="ko-KR" altLang="en-US" sz="1400">
              <a:solidFill>
                <a:schemeClr val="accent2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E81697-D119-4021-B6B8-B1CD076AF2BA}"/>
              </a:ext>
            </a:extLst>
          </p:cNvPr>
          <p:cNvGrpSpPr/>
          <p:nvPr/>
        </p:nvGrpSpPr>
        <p:grpSpPr>
          <a:xfrm>
            <a:off x="2647170" y="1851670"/>
            <a:ext cx="196638" cy="179920"/>
            <a:chOff x="2339752" y="1995686"/>
            <a:chExt cx="1368152" cy="432048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7D1866D-48F0-4F6E-BFBD-04FEF7CE05F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4AD577A-FD49-49E5-8AA7-66CDD7A8A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A626DEC-81F6-4371-B5C2-DCBD3450170F}"/>
              </a:ext>
            </a:extLst>
          </p:cNvPr>
          <p:cNvCxnSpPr>
            <a:cxnSpLocks/>
          </p:cNvCxnSpPr>
          <p:nvPr/>
        </p:nvCxnSpPr>
        <p:spPr>
          <a:xfrm flipV="1">
            <a:off x="3779912" y="1635646"/>
            <a:ext cx="791158" cy="1118029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0965E4B-2B57-4AE0-84E6-E1A0F83E387F}"/>
              </a:ext>
            </a:extLst>
          </p:cNvPr>
          <p:cNvCxnSpPr>
            <a:cxnSpLocks/>
          </p:cNvCxnSpPr>
          <p:nvPr/>
        </p:nvCxnSpPr>
        <p:spPr>
          <a:xfrm flipV="1">
            <a:off x="2267744" y="1635646"/>
            <a:ext cx="2303326" cy="1118029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49F1606-5E64-40B7-BFAC-0210D0907481}"/>
              </a:ext>
            </a:extLst>
          </p:cNvPr>
          <p:cNvCxnSpPr>
            <a:cxnSpLocks/>
          </p:cNvCxnSpPr>
          <p:nvPr/>
        </p:nvCxnSpPr>
        <p:spPr>
          <a:xfrm flipH="1" flipV="1">
            <a:off x="6049640" y="2427734"/>
            <a:ext cx="754608" cy="1131655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E26034F-3D9C-4A57-8FE3-EF0723CD9E27}"/>
              </a:ext>
            </a:extLst>
          </p:cNvPr>
          <p:cNvCxnSpPr>
            <a:cxnSpLocks/>
          </p:cNvCxnSpPr>
          <p:nvPr/>
        </p:nvCxnSpPr>
        <p:spPr>
          <a:xfrm flipV="1">
            <a:off x="5304354" y="2427734"/>
            <a:ext cx="728953" cy="1131655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2FD3B908-D2F9-40F9-A4E2-6B7CDA749F81}"/>
              </a:ext>
            </a:extLst>
          </p:cNvPr>
          <p:cNvSpPr/>
          <p:nvPr/>
        </p:nvSpPr>
        <p:spPr>
          <a:xfrm>
            <a:off x="2433839" y="1627592"/>
            <a:ext cx="288549" cy="27854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1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9A81B5E-2E80-4E4D-B1DC-CC2F77098921}"/>
              </a:ext>
            </a:extLst>
          </p:cNvPr>
          <p:cNvSpPr/>
          <p:nvPr/>
        </p:nvSpPr>
        <p:spPr>
          <a:xfrm>
            <a:off x="3999301" y="1851670"/>
            <a:ext cx="288549" cy="27854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2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27E4EEF-DD56-44ED-A4DF-376794CD546D}"/>
              </a:ext>
            </a:extLst>
          </p:cNvPr>
          <p:cNvSpPr/>
          <p:nvPr/>
        </p:nvSpPr>
        <p:spPr>
          <a:xfrm>
            <a:off x="1667972" y="2448284"/>
            <a:ext cx="288549" cy="27854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3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E87BE57-E93C-454A-834D-935F7A0FD331}"/>
              </a:ext>
            </a:extLst>
          </p:cNvPr>
          <p:cNvSpPr/>
          <p:nvPr/>
        </p:nvSpPr>
        <p:spPr>
          <a:xfrm>
            <a:off x="6488823" y="2448284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1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A2C05A6-42EA-4A45-9C2E-B400F85BFC0F}"/>
              </a:ext>
            </a:extLst>
          </p:cNvPr>
          <p:cNvSpPr/>
          <p:nvPr/>
        </p:nvSpPr>
        <p:spPr>
          <a:xfrm>
            <a:off x="5894420" y="2537066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2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B3ACC93-655D-4922-8352-9DD71EEEF761}"/>
              </a:ext>
            </a:extLst>
          </p:cNvPr>
          <p:cNvSpPr/>
          <p:nvPr/>
        </p:nvSpPr>
        <p:spPr>
          <a:xfrm>
            <a:off x="4592014" y="3263044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3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8093F5B-3B97-4E64-AEEA-433745C7E569}"/>
              </a:ext>
            </a:extLst>
          </p:cNvPr>
          <p:cNvCxnSpPr>
            <a:cxnSpLocks/>
          </p:cNvCxnSpPr>
          <p:nvPr/>
        </p:nvCxnSpPr>
        <p:spPr>
          <a:xfrm flipH="1" flipV="1">
            <a:off x="4539959" y="1628800"/>
            <a:ext cx="2270659" cy="193900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9FC2100-882B-4C93-88BB-80152069959C}"/>
              </a:ext>
            </a:extLst>
          </p:cNvPr>
          <p:cNvCxnSpPr>
            <a:cxnSpLocks/>
          </p:cNvCxnSpPr>
          <p:nvPr/>
        </p:nvCxnSpPr>
        <p:spPr>
          <a:xfrm flipH="1" flipV="1">
            <a:off x="4539959" y="1628800"/>
            <a:ext cx="770765" cy="1955147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17ACF818-3F0B-479A-98B5-641ABEF9D3DA}"/>
              </a:ext>
            </a:extLst>
          </p:cNvPr>
          <p:cNvSpPr/>
          <p:nvPr/>
        </p:nvSpPr>
        <p:spPr>
          <a:xfrm>
            <a:off x="6488823" y="1648522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4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00ABDE-F748-4428-AC86-47089E1937BC}"/>
              </a:ext>
            </a:extLst>
          </p:cNvPr>
          <p:cNvSpPr/>
          <p:nvPr/>
        </p:nvSpPr>
        <p:spPr>
          <a:xfrm>
            <a:off x="4704304" y="1906139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5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FDC55A3-55C9-4AA1-A6D3-5346CE61C223}"/>
              </a:ext>
            </a:extLst>
          </p:cNvPr>
          <p:cNvGrpSpPr/>
          <p:nvPr/>
        </p:nvGrpSpPr>
        <p:grpSpPr>
          <a:xfrm>
            <a:off x="1900972" y="2671154"/>
            <a:ext cx="196638" cy="179920"/>
            <a:chOff x="2339752" y="1995686"/>
            <a:chExt cx="1368152" cy="432048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7F89792C-42AD-49EC-9185-AA8586754CAA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7CBA802-FB9E-43C6-8987-B205CF6CF3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A146498-AAE5-4F4A-936C-1D1CF3020D2B}"/>
              </a:ext>
            </a:extLst>
          </p:cNvPr>
          <p:cNvGrpSpPr/>
          <p:nvPr/>
        </p:nvGrpSpPr>
        <p:grpSpPr>
          <a:xfrm>
            <a:off x="6328625" y="2663715"/>
            <a:ext cx="196638" cy="179920"/>
            <a:chOff x="2339752" y="1995686"/>
            <a:chExt cx="1368152" cy="432048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A958711-1E8F-4A06-91EF-2A247F43CED5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23332AA1-EE19-49E1-B5AF-D45BE708F1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1ACBC25-39B4-42E9-B61B-97BE7A72AA82}"/>
              </a:ext>
            </a:extLst>
          </p:cNvPr>
          <p:cNvGrpSpPr/>
          <p:nvPr/>
        </p:nvGrpSpPr>
        <p:grpSpPr>
          <a:xfrm>
            <a:off x="4832450" y="3485914"/>
            <a:ext cx="196638" cy="179920"/>
            <a:chOff x="2339752" y="1995686"/>
            <a:chExt cx="1368152" cy="432048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C6797466-39C4-4CCD-8562-360204AB7B87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E51BD485-0B4E-41D9-8456-16DDCF8749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D0AC3C5-A144-41CF-B9FD-876D1122271E}"/>
              </a:ext>
            </a:extLst>
          </p:cNvPr>
          <p:cNvGrpSpPr/>
          <p:nvPr/>
        </p:nvGrpSpPr>
        <p:grpSpPr>
          <a:xfrm>
            <a:off x="6328625" y="1863226"/>
            <a:ext cx="196638" cy="179920"/>
            <a:chOff x="2339752" y="1995686"/>
            <a:chExt cx="1368152" cy="432048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C2DE21C-CF5C-40BB-91B0-65715433F354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6FC26F30-EA1B-4A0B-BA45-E66C982BAA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678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Orphan, Zombie</a:t>
            </a:r>
            <a:r>
              <a:rPr lang="ko-KR" altLang="en-US"/>
              <a:t> </a:t>
            </a:r>
            <a:r>
              <a:rPr lang="en-US" altLang="ko-KR"/>
              <a:t>Process</a:t>
            </a:r>
            <a:endParaRPr lang="ko-KR" altLang="en-US" dirty="0"/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AB8D47B9-7DE0-40E3-BC35-ADC2896EFC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2017941"/>
              </p:ext>
            </p:extLst>
          </p:nvPr>
        </p:nvGraphicFramePr>
        <p:xfrm>
          <a:off x="1835696" y="1131590"/>
          <a:ext cx="5620505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EECF36E-342A-4449-B6AD-E4C06CFDB8EA}"/>
              </a:ext>
            </a:extLst>
          </p:cNvPr>
          <p:cNvCxnSpPr>
            <a:cxnSpLocks/>
          </p:cNvCxnSpPr>
          <p:nvPr/>
        </p:nvCxnSpPr>
        <p:spPr>
          <a:xfrm flipV="1">
            <a:off x="3563888" y="1779662"/>
            <a:ext cx="720080" cy="108012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17F152E-4466-49D8-A011-24EAA3EAABC7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1779662"/>
            <a:ext cx="720080" cy="108012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BAE8736-D6C4-404B-A15F-8290F16BC781}"/>
              </a:ext>
            </a:extLst>
          </p:cNvPr>
          <p:cNvGrpSpPr/>
          <p:nvPr/>
        </p:nvGrpSpPr>
        <p:grpSpPr>
          <a:xfrm>
            <a:off x="3718944" y="1960195"/>
            <a:ext cx="196638" cy="179920"/>
            <a:chOff x="2339752" y="1995686"/>
            <a:chExt cx="1368152" cy="432048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334DFE4-A8B0-4394-BC09-03A84DF72E1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914B335-7413-47C7-A1A6-A099528369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8569C341-BACF-47A5-9E46-45C04BF56F81}"/>
              </a:ext>
            </a:extLst>
          </p:cNvPr>
          <p:cNvSpPr/>
          <p:nvPr/>
        </p:nvSpPr>
        <p:spPr>
          <a:xfrm>
            <a:off x="3505613" y="1736117"/>
            <a:ext cx="288549" cy="27854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1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C5BB430-8E13-41CC-897F-3E8575938C67}"/>
              </a:ext>
            </a:extLst>
          </p:cNvPr>
          <p:cNvSpPr/>
          <p:nvPr/>
        </p:nvSpPr>
        <p:spPr>
          <a:xfrm>
            <a:off x="4139435" y="1841676"/>
            <a:ext cx="288549" cy="27854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2</a:t>
            </a:r>
            <a:endParaRPr lang="ko-KR" altLang="en-US" sz="12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74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Zombie</a:t>
            </a:r>
            <a:r>
              <a:rPr lang="ko-KR" altLang="en-US"/>
              <a:t> </a:t>
            </a:r>
            <a:r>
              <a:rPr lang="en-US" altLang="ko-KR"/>
              <a:t>Process</a:t>
            </a:r>
            <a:endParaRPr lang="ko-KR" altLang="en-US" dirty="0"/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AB8D47B9-7DE0-40E3-BC35-ADC2896EFC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0424276"/>
              </p:ext>
            </p:extLst>
          </p:nvPr>
        </p:nvGraphicFramePr>
        <p:xfrm>
          <a:off x="2195736" y="1131590"/>
          <a:ext cx="5620505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EECF36E-342A-4449-B6AD-E4C06CFDB8EA}"/>
              </a:ext>
            </a:extLst>
          </p:cNvPr>
          <p:cNvCxnSpPr>
            <a:cxnSpLocks/>
          </p:cNvCxnSpPr>
          <p:nvPr/>
        </p:nvCxnSpPr>
        <p:spPr>
          <a:xfrm flipV="1">
            <a:off x="3923928" y="1779662"/>
            <a:ext cx="720080" cy="108012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17F152E-4466-49D8-A011-24EAA3EAABC7}"/>
              </a:ext>
            </a:extLst>
          </p:cNvPr>
          <p:cNvCxnSpPr>
            <a:cxnSpLocks/>
          </p:cNvCxnSpPr>
          <p:nvPr/>
        </p:nvCxnSpPr>
        <p:spPr>
          <a:xfrm flipH="1" flipV="1">
            <a:off x="4644008" y="1779662"/>
            <a:ext cx="720080" cy="108012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30CEC8C-EC49-4380-8590-DEC3039EC478}"/>
              </a:ext>
            </a:extLst>
          </p:cNvPr>
          <p:cNvGrpSpPr/>
          <p:nvPr/>
        </p:nvGrpSpPr>
        <p:grpSpPr>
          <a:xfrm>
            <a:off x="3342879" y="2765181"/>
            <a:ext cx="196638" cy="179920"/>
            <a:chOff x="2339752" y="1995686"/>
            <a:chExt cx="1368152" cy="432048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01E10EF-FA13-4701-B859-E52E834E02E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1D7C47A-2F1C-4AD0-AEE9-4B1535D90A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3D841346-B297-4D63-AFF8-97EE7CFB877B}"/>
              </a:ext>
            </a:extLst>
          </p:cNvPr>
          <p:cNvSpPr/>
          <p:nvPr/>
        </p:nvSpPr>
        <p:spPr>
          <a:xfrm>
            <a:off x="3129548" y="2541103"/>
            <a:ext cx="288549" cy="27854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1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BAE8736-D6C4-404B-A15F-8290F16BC781}"/>
              </a:ext>
            </a:extLst>
          </p:cNvPr>
          <p:cNvGrpSpPr/>
          <p:nvPr/>
        </p:nvGrpSpPr>
        <p:grpSpPr>
          <a:xfrm>
            <a:off x="4078984" y="1960195"/>
            <a:ext cx="196638" cy="179920"/>
            <a:chOff x="2339752" y="1995686"/>
            <a:chExt cx="1368152" cy="432048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334DFE4-A8B0-4394-BC09-03A84DF72E1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914B335-7413-47C7-A1A6-A099528369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8569C341-BACF-47A5-9E46-45C04BF56F81}"/>
              </a:ext>
            </a:extLst>
          </p:cNvPr>
          <p:cNvSpPr/>
          <p:nvPr/>
        </p:nvSpPr>
        <p:spPr>
          <a:xfrm>
            <a:off x="3865653" y="1736117"/>
            <a:ext cx="288549" cy="27854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2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C5BB430-8E13-41CC-897F-3E8575938C67}"/>
              </a:ext>
            </a:extLst>
          </p:cNvPr>
          <p:cNvSpPr/>
          <p:nvPr/>
        </p:nvSpPr>
        <p:spPr>
          <a:xfrm>
            <a:off x="4499475" y="1841676"/>
            <a:ext cx="288549" cy="27854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3</a:t>
            </a:r>
            <a:endParaRPr lang="ko-KR" altLang="en-US" sz="12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818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Container</a:t>
            </a:r>
            <a:r>
              <a:rPr lang="ko-KR" altLang="en-US"/>
              <a:t> </a:t>
            </a:r>
            <a:r>
              <a:rPr lang="en-US" altLang="ko-KR"/>
              <a:t>Namespace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8EC5BB1-E9A1-4AE3-83D4-2CE94FB6F698}"/>
              </a:ext>
            </a:extLst>
          </p:cNvPr>
          <p:cNvGrpSpPr/>
          <p:nvPr/>
        </p:nvGrpSpPr>
        <p:grpSpPr>
          <a:xfrm>
            <a:off x="2987824" y="860083"/>
            <a:ext cx="6048672" cy="3583875"/>
            <a:chOff x="2555776" y="699542"/>
            <a:chExt cx="6336704" cy="3710079"/>
          </a:xfrm>
        </p:grpSpPr>
        <p:graphicFrame>
          <p:nvGraphicFramePr>
            <p:cNvPr id="3" name="다이어그램 2">
              <a:extLst>
                <a:ext uri="{FF2B5EF4-FFF2-40B4-BE49-F238E27FC236}">
                  <a16:creationId xmlns:a16="http://schemas.microsoft.com/office/drawing/2014/main" id="{F4E03E71-356C-477E-9062-5F0DD3A429F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5815935"/>
                </p:ext>
              </p:extLst>
            </p:nvPr>
          </p:nvGraphicFramePr>
          <p:xfrm>
            <a:off x="2721500" y="699542"/>
            <a:ext cx="5975957" cy="335132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C6C712C-089F-4046-BCCD-078EE1DE152A}"/>
                </a:ext>
              </a:extLst>
            </p:cNvPr>
            <p:cNvSpPr/>
            <p:nvPr/>
          </p:nvSpPr>
          <p:spPr>
            <a:xfrm>
              <a:off x="2555776" y="915566"/>
              <a:ext cx="6336704" cy="3494055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>
                  <a:solidFill>
                    <a:schemeClr val="tx2"/>
                  </a:solidFill>
                </a:rPr>
                <a:t>Host PID Namespace</a:t>
              </a:r>
              <a:endParaRPr lang="ko-KR" altLang="en-US" sz="1200">
                <a:solidFill>
                  <a:schemeClr val="tx2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1094E5F-0B00-4C4B-990F-453C03EB07B3}"/>
                </a:ext>
              </a:extLst>
            </p:cNvPr>
            <p:cNvSpPr/>
            <p:nvPr/>
          </p:nvSpPr>
          <p:spPr>
            <a:xfrm>
              <a:off x="2641898" y="1685355"/>
              <a:ext cx="2634602" cy="1606476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>
                  <a:solidFill>
                    <a:schemeClr val="accent2"/>
                  </a:solidFill>
                </a:rPr>
                <a:t>Container A PID Namespace</a:t>
              </a:r>
              <a:endParaRPr lang="ko-KR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7EA6AD3-2691-41EE-9B3E-152341BF1E5D}"/>
                </a:ext>
              </a:extLst>
            </p:cNvPr>
            <p:cNvSpPr/>
            <p:nvPr/>
          </p:nvSpPr>
          <p:spPr>
            <a:xfrm>
              <a:off x="5471523" y="1685355"/>
              <a:ext cx="3349560" cy="2365513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>
                  <a:solidFill>
                    <a:schemeClr val="accent3"/>
                  </a:solidFill>
                </a:rPr>
                <a:t>Container B PID Namespace</a:t>
              </a:r>
              <a:endParaRPr lang="ko-KR" altLang="en-US" sz="1200">
                <a:solidFill>
                  <a:schemeClr val="accent3"/>
                </a:solidFill>
              </a:endParaRPr>
            </a:p>
          </p:txBody>
        </p:sp>
      </p:grpSp>
      <p:graphicFrame>
        <p:nvGraphicFramePr>
          <p:cNvPr id="16" name="다이어그램 15">
            <a:extLst>
              <a:ext uri="{FF2B5EF4-FFF2-40B4-BE49-F238E27FC236}">
                <a16:creationId xmlns:a16="http://schemas.microsoft.com/office/drawing/2014/main" id="{54E43749-3DE5-4F1B-9C2D-B78BF8BC50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7736422"/>
              </p:ext>
            </p:extLst>
          </p:nvPr>
        </p:nvGraphicFramePr>
        <p:xfrm>
          <a:off x="107504" y="1596436"/>
          <a:ext cx="2808312" cy="2415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45360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Nested Container Namespace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8EC5BB1-E9A1-4AE3-83D4-2CE94FB6F698}"/>
              </a:ext>
            </a:extLst>
          </p:cNvPr>
          <p:cNvGrpSpPr/>
          <p:nvPr/>
        </p:nvGrpSpPr>
        <p:grpSpPr>
          <a:xfrm>
            <a:off x="2915816" y="860083"/>
            <a:ext cx="6048672" cy="3871907"/>
            <a:chOff x="2555776" y="699542"/>
            <a:chExt cx="6336704" cy="4008254"/>
          </a:xfrm>
        </p:grpSpPr>
        <p:graphicFrame>
          <p:nvGraphicFramePr>
            <p:cNvPr id="3" name="다이어그램 2">
              <a:extLst>
                <a:ext uri="{FF2B5EF4-FFF2-40B4-BE49-F238E27FC236}">
                  <a16:creationId xmlns:a16="http://schemas.microsoft.com/office/drawing/2014/main" id="{F4E03E71-356C-477E-9062-5F0DD3A429F1}"/>
                </a:ext>
              </a:extLst>
            </p:cNvPr>
            <p:cNvGraphicFramePr/>
            <p:nvPr/>
          </p:nvGraphicFramePr>
          <p:xfrm>
            <a:off x="2721500" y="699542"/>
            <a:ext cx="5975957" cy="335132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C6C712C-089F-4046-BCCD-078EE1DE152A}"/>
                </a:ext>
              </a:extLst>
            </p:cNvPr>
            <p:cNvSpPr/>
            <p:nvPr/>
          </p:nvSpPr>
          <p:spPr>
            <a:xfrm>
              <a:off x="2555776" y="915566"/>
              <a:ext cx="6336704" cy="3792230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>
                  <a:solidFill>
                    <a:schemeClr val="tx2"/>
                  </a:solidFill>
                </a:rPr>
                <a:t>Host PID Namespace</a:t>
              </a:r>
              <a:endParaRPr lang="ko-KR" altLang="en-US" sz="1200">
                <a:solidFill>
                  <a:schemeClr val="tx2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1094E5F-0B00-4C4B-990F-453C03EB07B3}"/>
                </a:ext>
              </a:extLst>
            </p:cNvPr>
            <p:cNvSpPr/>
            <p:nvPr/>
          </p:nvSpPr>
          <p:spPr>
            <a:xfrm>
              <a:off x="2641898" y="1685355"/>
              <a:ext cx="2634602" cy="1606476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>
                  <a:solidFill>
                    <a:schemeClr val="accent2"/>
                  </a:solidFill>
                </a:rPr>
                <a:t>Container A PID Namespace</a:t>
              </a:r>
              <a:endParaRPr lang="ko-KR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7EA6AD3-2691-41EE-9B3E-152341BF1E5D}"/>
                </a:ext>
              </a:extLst>
            </p:cNvPr>
            <p:cNvSpPr/>
            <p:nvPr/>
          </p:nvSpPr>
          <p:spPr>
            <a:xfrm>
              <a:off x="5471523" y="1685355"/>
              <a:ext cx="3349560" cy="2686595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>
                  <a:solidFill>
                    <a:schemeClr val="accent3"/>
                  </a:solidFill>
                </a:rPr>
                <a:t>Container B PID Namespace</a:t>
              </a:r>
              <a:endParaRPr lang="ko-KR" altLang="en-US" sz="1200">
                <a:solidFill>
                  <a:schemeClr val="accent3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3D3977D-E0ED-4AEA-8750-655E2FA07F8A}"/>
                </a:ext>
              </a:extLst>
            </p:cNvPr>
            <p:cNvSpPr/>
            <p:nvPr/>
          </p:nvSpPr>
          <p:spPr>
            <a:xfrm>
              <a:off x="6153932" y="2457861"/>
              <a:ext cx="2598106" cy="1593007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>
                  <a:solidFill>
                    <a:schemeClr val="accent6"/>
                  </a:solidFill>
                </a:rPr>
                <a:t>Nested Container Namespace</a:t>
              </a:r>
              <a:endParaRPr lang="ko-KR" altLang="en-US" sz="1200">
                <a:solidFill>
                  <a:schemeClr val="accent6"/>
                </a:solidFill>
              </a:endParaRPr>
            </a:p>
          </p:txBody>
        </p:sp>
      </p:grpSp>
      <p:graphicFrame>
        <p:nvGraphicFramePr>
          <p:cNvPr id="16" name="다이어그램 15">
            <a:extLst>
              <a:ext uri="{FF2B5EF4-FFF2-40B4-BE49-F238E27FC236}">
                <a16:creationId xmlns:a16="http://schemas.microsoft.com/office/drawing/2014/main" id="{54E43749-3DE5-4F1B-9C2D-B78BF8BC50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1982630"/>
              </p:ext>
            </p:extLst>
          </p:nvPr>
        </p:nvGraphicFramePr>
        <p:xfrm>
          <a:off x="-246994" y="1563638"/>
          <a:ext cx="3378834" cy="2595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23205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Init</a:t>
            </a:r>
            <a:r>
              <a:rPr lang="ko-KR" altLang="en-US"/>
              <a:t> </a:t>
            </a:r>
            <a:r>
              <a:rPr lang="en-US" altLang="ko-KR"/>
              <a:t>Process</a:t>
            </a:r>
            <a:endParaRPr lang="ko-KR" altLang="en-US" dirty="0"/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AB8D47B9-7DE0-40E3-BC35-ADC2896EFC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2175789"/>
              </p:ext>
            </p:extLst>
          </p:nvPr>
        </p:nvGraphicFramePr>
        <p:xfrm>
          <a:off x="1687798" y="1168620"/>
          <a:ext cx="5704323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B720931-A5C1-4D2B-9880-4FB97E349CEF}"/>
              </a:ext>
            </a:extLst>
          </p:cNvPr>
          <p:cNvSpPr/>
          <p:nvPr/>
        </p:nvSpPr>
        <p:spPr>
          <a:xfrm>
            <a:off x="2483768" y="1254178"/>
            <a:ext cx="4176466" cy="3121584"/>
          </a:xfrm>
          <a:prstGeom prst="roundRect">
            <a:avLst>
              <a:gd name="adj" fmla="val 2383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>
                <a:solidFill>
                  <a:schemeClr val="tx2"/>
                </a:solidFill>
              </a:rPr>
              <a:t>Host PID Namespace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F6C7B42-3638-408A-8F53-7F65C0BD2C2A}"/>
              </a:ext>
            </a:extLst>
          </p:cNvPr>
          <p:cNvSpPr/>
          <p:nvPr/>
        </p:nvSpPr>
        <p:spPr>
          <a:xfrm>
            <a:off x="3347864" y="2211711"/>
            <a:ext cx="3249414" cy="1872208"/>
          </a:xfrm>
          <a:prstGeom prst="roundRect">
            <a:avLst>
              <a:gd name="adj" fmla="val 2383"/>
            </a:avLst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>
                <a:solidFill>
                  <a:schemeClr val="accent2"/>
                </a:solidFill>
              </a:rPr>
              <a:t>Container PID Namespace</a:t>
            </a:r>
            <a:endParaRPr lang="ko-KR" altLang="en-US" sz="1200">
              <a:solidFill>
                <a:schemeClr val="accent2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E26034F-3D9C-4A57-8FE3-EF0723CD9E27}"/>
              </a:ext>
            </a:extLst>
          </p:cNvPr>
          <p:cNvCxnSpPr>
            <a:cxnSpLocks/>
          </p:cNvCxnSpPr>
          <p:nvPr/>
        </p:nvCxnSpPr>
        <p:spPr>
          <a:xfrm flipV="1">
            <a:off x="4111424" y="1927070"/>
            <a:ext cx="0" cy="129275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17ACF818-3F0B-479A-98B5-641ABEF9D3DA}"/>
              </a:ext>
            </a:extLst>
          </p:cNvPr>
          <p:cNvSpPr/>
          <p:nvPr/>
        </p:nvSpPr>
        <p:spPr>
          <a:xfrm>
            <a:off x="4065271" y="2043145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3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A146498-AAE5-4F4A-936C-1D1CF3020D2B}"/>
              </a:ext>
            </a:extLst>
          </p:cNvPr>
          <p:cNvGrpSpPr/>
          <p:nvPr/>
        </p:nvGrpSpPr>
        <p:grpSpPr>
          <a:xfrm>
            <a:off x="6109216" y="3136358"/>
            <a:ext cx="196638" cy="179920"/>
            <a:chOff x="2339752" y="1995686"/>
            <a:chExt cx="1368152" cy="432048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A958711-1E8F-4A06-91EF-2A247F43CED5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23332AA1-EE19-49E1-B5AF-D45BE708F1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1ACBC25-39B4-42E9-B61B-97BE7A72AA82}"/>
              </a:ext>
            </a:extLst>
          </p:cNvPr>
          <p:cNvGrpSpPr/>
          <p:nvPr/>
        </p:nvGrpSpPr>
        <p:grpSpPr>
          <a:xfrm>
            <a:off x="4383424" y="3156725"/>
            <a:ext cx="196638" cy="179920"/>
            <a:chOff x="2339752" y="1995686"/>
            <a:chExt cx="1368152" cy="432048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C6797466-39C4-4CCD-8562-360204AB7B87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E51BD485-0B4E-41D9-8456-16DDCF8749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D0AC3C5-A144-41CF-B9FD-876D1122271E}"/>
              </a:ext>
            </a:extLst>
          </p:cNvPr>
          <p:cNvGrpSpPr/>
          <p:nvPr/>
        </p:nvGrpSpPr>
        <p:grpSpPr>
          <a:xfrm>
            <a:off x="5181629" y="2230986"/>
            <a:ext cx="196638" cy="179920"/>
            <a:chOff x="2339752" y="1995686"/>
            <a:chExt cx="1368152" cy="432048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C2DE21C-CF5C-40BB-91B0-65715433F354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6FC26F30-EA1B-4A0B-BA45-E66C982BAA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644793A-BBAD-4D9A-AA05-BBABA1A2D708}"/>
              </a:ext>
            </a:extLst>
          </p:cNvPr>
          <p:cNvCxnSpPr>
            <a:cxnSpLocks/>
          </p:cNvCxnSpPr>
          <p:nvPr/>
        </p:nvCxnSpPr>
        <p:spPr>
          <a:xfrm flipH="1" flipV="1">
            <a:off x="4111424" y="1927069"/>
            <a:ext cx="1684712" cy="129275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8E87BE57-E93C-454A-834D-935F7A0FD331}"/>
              </a:ext>
            </a:extLst>
          </p:cNvPr>
          <p:cNvSpPr/>
          <p:nvPr/>
        </p:nvSpPr>
        <p:spPr>
          <a:xfrm>
            <a:off x="5313385" y="2016282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1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A2C05A6-42EA-4A45-9C2E-B400F85BFC0F}"/>
              </a:ext>
            </a:extLst>
          </p:cNvPr>
          <p:cNvSpPr/>
          <p:nvPr/>
        </p:nvSpPr>
        <p:spPr>
          <a:xfrm>
            <a:off x="4511802" y="2941275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2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CE482DF-1508-4632-935D-1C2E3E16D7AE}"/>
              </a:ext>
            </a:extLst>
          </p:cNvPr>
          <p:cNvSpPr/>
          <p:nvPr/>
        </p:nvSpPr>
        <p:spPr>
          <a:xfrm>
            <a:off x="6236262" y="2941275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2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84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Orphan, Zombie</a:t>
            </a:r>
            <a:r>
              <a:rPr lang="ko-KR" altLang="en-US"/>
              <a:t> </a:t>
            </a:r>
            <a:r>
              <a:rPr lang="en-US" altLang="ko-KR"/>
              <a:t>Process with PID Namespace</a:t>
            </a:r>
            <a:endParaRPr lang="ko-KR" altLang="en-US" dirty="0"/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AB8D47B9-7DE0-40E3-BC35-ADC2896EFC5B}"/>
              </a:ext>
            </a:extLst>
          </p:cNvPr>
          <p:cNvGraphicFramePr/>
          <p:nvPr/>
        </p:nvGraphicFramePr>
        <p:xfrm>
          <a:off x="1687798" y="987574"/>
          <a:ext cx="5704323" cy="3237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B720931-A5C1-4D2B-9880-4FB97E349CEF}"/>
              </a:ext>
            </a:extLst>
          </p:cNvPr>
          <p:cNvSpPr/>
          <p:nvPr/>
        </p:nvSpPr>
        <p:spPr>
          <a:xfrm>
            <a:off x="1615790" y="1059582"/>
            <a:ext cx="5920866" cy="3388187"/>
          </a:xfrm>
          <a:prstGeom prst="roundRect">
            <a:avLst>
              <a:gd name="adj" fmla="val 2383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>
                <a:solidFill>
                  <a:schemeClr val="tx2"/>
                </a:solidFill>
              </a:rPr>
              <a:t>Host PID Namespace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F6C7B42-3638-408A-8F53-7F65C0BD2C2A}"/>
              </a:ext>
            </a:extLst>
          </p:cNvPr>
          <p:cNvSpPr/>
          <p:nvPr/>
        </p:nvSpPr>
        <p:spPr>
          <a:xfrm>
            <a:off x="4640126" y="1851670"/>
            <a:ext cx="2819028" cy="2520280"/>
          </a:xfrm>
          <a:prstGeom prst="roundRect">
            <a:avLst>
              <a:gd name="adj" fmla="val 2383"/>
            </a:avLst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>
                <a:solidFill>
                  <a:schemeClr val="accent2"/>
                </a:solidFill>
              </a:rPr>
              <a:t>Container PID Namespace</a:t>
            </a:r>
            <a:endParaRPr lang="ko-KR" altLang="en-US" sz="1200">
              <a:solidFill>
                <a:schemeClr val="accent2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E81697-D119-4021-B6B8-B1CD076AF2BA}"/>
              </a:ext>
            </a:extLst>
          </p:cNvPr>
          <p:cNvGrpSpPr/>
          <p:nvPr/>
        </p:nvGrpSpPr>
        <p:grpSpPr>
          <a:xfrm>
            <a:off x="2647170" y="1851670"/>
            <a:ext cx="196638" cy="179920"/>
            <a:chOff x="2339752" y="1995686"/>
            <a:chExt cx="1368152" cy="432048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7D1866D-48F0-4F6E-BFBD-04FEF7CE05F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4AD577A-FD49-49E5-8AA7-66CDD7A8A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A626DEC-81F6-4371-B5C2-DCBD3450170F}"/>
              </a:ext>
            </a:extLst>
          </p:cNvPr>
          <p:cNvCxnSpPr>
            <a:cxnSpLocks/>
          </p:cNvCxnSpPr>
          <p:nvPr/>
        </p:nvCxnSpPr>
        <p:spPr>
          <a:xfrm flipV="1">
            <a:off x="3779912" y="1635646"/>
            <a:ext cx="791158" cy="1118029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0965E4B-2B57-4AE0-84E6-E1A0F83E387F}"/>
              </a:ext>
            </a:extLst>
          </p:cNvPr>
          <p:cNvCxnSpPr>
            <a:cxnSpLocks/>
          </p:cNvCxnSpPr>
          <p:nvPr/>
        </p:nvCxnSpPr>
        <p:spPr>
          <a:xfrm flipV="1">
            <a:off x="2267744" y="1635646"/>
            <a:ext cx="2303326" cy="1118029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49F1606-5E64-40B7-BFAC-0210D0907481}"/>
              </a:ext>
            </a:extLst>
          </p:cNvPr>
          <p:cNvCxnSpPr>
            <a:cxnSpLocks/>
          </p:cNvCxnSpPr>
          <p:nvPr/>
        </p:nvCxnSpPr>
        <p:spPr>
          <a:xfrm flipH="1" flipV="1">
            <a:off x="6049640" y="2427734"/>
            <a:ext cx="754608" cy="1131655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E26034F-3D9C-4A57-8FE3-EF0723CD9E27}"/>
              </a:ext>
            </a:extLst>
          </p:cNvPr>
          <p:cNvCxnSpPr>
            <a:cxnSpLocks/>
          </p:cNvCxnSpPr>
          <p:nvPr/>
        </p:nvCxnSpPr>
        <p:spPr>
          <a:xfrm flipV="1">
            <a:off x="5304354" y="2427734"/>
            <a:ext cx="728953" cy="1131655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2FD3B908-D2F9-40F9-A4E2-6B7CDA749F81}"/>
              </a:ext>
            </a:extLst>
          </p:cNvPr>
          <p:cNvSpPr/>
          <p:nvPr/>
        </p:nvSpPr>
        <p:spPr>
          <a:xfrm>
            <a:off x="2433839" y="1627592"/>
            <a:ext cx="288549" cy="27854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1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9A81B5E-2E80-4E4D-B1DC-CC2F77098921}"/>
              </a:ext>
            </a:extLst>
          </p:cNvPr>
          <p:cNvSpPr/>
          <p:nvPr/>
        </p:nvSpPr>
        <p:spPr>
          <a:xfrm>
            <a:off x="3999301" y="1851670"/>
            <a:ext cx="288549" cy="27854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2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27E4EEF-DD56-44ED-A4DF-376794CD546D}"/>
              </a:ext>
            </a:extLst>
          </p:cNvPr>
          <p:cNvSpPr/>
          <p:nvPr/>
        </p:nvSpPr>
        <p:spPr>
          <a:xfrm>
            <a:off x="1667972" y="2448284"/>
            <a:ext cx="288549" cy="27854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3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E87BE57-E93C-454A-834D-935F7A0FD331}"/>
              </a:ext>
            </a:extLst>
          </p:cNvPr>
          <p:cNvSpPr/>
          <p:nvPr/>
        </p:nvSpPr>
        <p:spPr>
          <a:xfrm>
            <a:off x="6488823" y="2448284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1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A2C05A6-42EA-4A45-9C2E-B400F85BFC0F}"/>
              </a:ext>
            </a:extLst>
          </p:cNvPr>
          <p:cNvSpPr/>
          <p:nvPr/>
        </p:nvSpPr>
        <p:spPr>
          <a:xfrm>
            <a:off x="5894420" y="2537066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2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9FC2100-882B-4C93-88BB-80152069959C}"/>
              </a:ext>
            </a:extLst>
          </p:cNvPr>
          <p:cNvCxnSpPr>
            <a:cxnSpLocks/>
          </p:cNvCxnSpPr>
          <p:nvPr/>
        </p:nvCxnSpPr>
        <p:spPr>
          <a:xfrm flipH="1" flipV="1">
            <a:off x="4539959" y="1628800"/>
            <a:ext cx="770765" cy="1955147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17ACF818-3F0B-479A-98B5-641ABEF9D3DA}"/>
              </a:ext>
            </a:extLst>
          </p:cNvPr>
          <p:cNvSpPr/>
          <p:nvPr/>
        </p:nvSpPr>
        <p:spPr>
          <a:xfrm>
            <a:off x="6488823" y="1648522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3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FDC55A3-55C9-4AA1-A6D3-5346CE61C223}"/>
              </a:ext>
            </a:extLst>
          </p:cNvPr>
          <p:cNvGrpSpPr/>
          <p:nvPr/>
        </p:nvGrpSpPr>
        <p:grpSpPr>
          <a:xfrm>
            <a:off x="1900972" y="2671154"/>
            <a:ext cx="196638" cy="179920"/>
            <a:chOff x="2339752" y="1995686"/>
            <a:chExt cx="1368152" cy="432048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7F89792C-42AD-49EC-9185-AA8586754CAA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7CBA802-FB9E-43C6-8987-B205CF6CF3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A146498-AAE5-4F4A-936C-1D1CF3020D2B}"/>
              </a:ext>
            </a:extLst>
          </p:cNvPr>
          <p:cNvGrpSpPr/>
          <p:nvPr/>
        </p:nvGrpSpPr>
        <p:grpSpPr>
          <a:xfrm>
            <a:off x="6328625" y="2663715"/>
            <a:ext cx="196638" cy="179920"/>
            <a:chOff x="2339752" y="1995686"/>
            <a:chExt cx="1368152" cy="432048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A958711-1E8F-4A06-91EF-2A247F43CED5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23332AA1-EE19-49E1-B5AF-D45BE708F1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1ACBC25-39B4-42E9-B61B-97BE7A72AA82}"/>
              </a:ext>
            </a:extLst>
          </p:cNvPr>
          <p:cNvGrpSpPr/>
          <p:nvPr/>
        </p:nvGrpSpPr>
        <p:grpSpPr>
          <a:xfrm>
            <a:off x="4832450" y="3485914"/>
            <a:ext cx="196638" cy="179920"/>
            <a:chOff x="2339752" y="1995686"/>
            <a:chExt cx="1368152" cy="432048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C6797466-39C4-4CCD-8562-360204AB7B87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E51BD485-0B4E-41D9-8456-16DDCF8749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D0AC3C5-A144-41CF-B9FD-876D1122271E}"/>
              </a:ext>
            </a:extLst>
          </p:cNvPr>
          <p:cNvGrpSpPr/>
          <p:nvPr/>
        </p:nvGrpSpPr>
        <p:grpSpPr>
          <a:xfrm>
            <a:off x="6328625" y="1863226"/>
            <a:ext cx="196638" cy="179920"/>
            <a:chOff x="2339752" y="1995686"/>
            <a:chExt cx="1368152" cy="432048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C2DE21C-CF5C-40BB-91B0-65715433F354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6FC26F30-EA1B-4A0B-BA45-E66C982BAA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345CDB0-E2E4-42FF-98BA-E9498BEACBDE}"/>
              </a:ext>
            </a:extLst>
          </p:cNvPr>
          <p:cNvGrpSpPr/>
          <p:nvPr/>
        </p:nvGrpSpPr>
        <p:grpSpPr>
          <a:xfrm>
            <a:off x="7115615" y="3485914"/>
            <a:ext cx="196638" cy="179920"/>
            <a:chOff x="2339752" y="1995686"/>
            <a:chExt cx="1368152" cy="432048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2EB9494-8266-4610-AF6C-43CE7905562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ED5599D-75D2-4FBD-A18C-7B18ECF61A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타원 42">
            <a:extLst>
              <a:ext uri="{FF2B5EF4-FFF2-40B4-BE49-F238E27FC236}">
                <a16:creationId xmlns:a16="http://schemas.microsoft.com/office/drawing/2014/main" id="{C2A9ABFA-0735-412E-873C-AEED403B159E}"/>
              </a:ext>
            </a:extLst>
          </p:cNvPr>
          <p:cNvSpPr/>
          <p:nvPr/>
        </p:nvSpPr>
        <p:spPr>
          <a:xfrm>
            <a:off x="7169285" y="3255061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4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2CBCBB7-C302-4F51-9425-65A2AF813F58}"/>
              </a:ext>
            </a:extLst>
          </p:cNvPr>
          <p:cNvCxnSpPr>
            <a:cxnSpLocks/>
          </p:cNvCxnSpPr>
          <p:nvPr/>
        </p:nvCxnSpPr>
        <p:spPr>
          <a:xfrm flipH="1" flipV="1">
            <a:off x="4550815" y="1627592"/>
            <a:ext cx="2269766" cy="1956355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9A00ABDE-F748-4428-AC86-47089E1937BC}"/>
              </a:ext>
            </a:extLst>
          </p:cNvPr>
          <p:cNvSpPr/>
          <p:nvPr/>
        </p:nvSpPr>
        <p:spPr>
          <a:xfrm>
            <a:off x="4715499" y="1906139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5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B3ACC93-655D-4922-8352-9DD71EEEF761}"/>
              </a:ext>
            </a:extLst>
          </p:cNvPr>
          <p:cNvSpPr/>
          <p:nvPr/>
        </p:nvSpPr>
        <p:spPr>
          <a:xfrm>
            <a:off x="4643491" y="3253050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4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90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22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PID</a:t>
            </a:r>
            <a:r>
              <a:rPr lang="ko-KR" altLang="en-US"/>
              <a:t> </a:t>
            </a:r>
            <a:r>
              <a:rPr lang="en-US" altLang="ko-KR"/>
              <a:t>Namespace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8EC5BB1-E9A1-4AE3-83D4-2CE94FB6F698}"/>
              </a:ext>
            </a:extLst>
          </p:cNvPr>
          <p:cNvGrpSpPr/>
          <p:nvPr/>
        </p:nvGrpSpPr>
        <p:grpSpPr>
          <a:xfrm>
            <a:off x="2915816" y="860083"/>
            <a:ext cx="6048672" cy="3895278"/>
            <a:chOff x="2555776" y="699542"/>
            <a:chExt cx="6336704" cy="4032448"/>
          </a:xfrm>
        </p:grpSpPr>
        <p:graphicFrame>
          <p:nvGraphicFramePr>
            <p:cNvPr id="3" name="다이어그램 2">
              <a:extLst>
                <a:ext uri="{FF2B5EF4-FFF2-40B4-BE49-F238E27FC236}">
                  <a16:creationId xmlns:a16="http://schemas.microsoft.com/office/drawing/2014/main" id="{F4E03E71-356C-477E-9062-5F0DD3A429F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7712307"/>
                </p:ext>
              </p:extLst>
            </p:nvPr>
          </p:nvGraphicFramePr>
          <p:xfrm>
            <a:off x="2721500" y="699542"/>
            <a:ext cx="5975957" cy="335132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C6C712C-089F-4046-BCCD-078EE1DE152A}"/>
                </a:ext>
              </a:extLst>
            </p:cNvPr>
            <p:cNvSpPr/>
            <p:nvPr/>
          </p:nvSpPr>
          <p:spPr>
            <a:xfrm>
              <a:off x="2555776" y="915566"/>
              <a:ext cx="6336704" cy="3816424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>
                  <a:solidFill>
                    <a:schemeClr val="tx2"/>
                  </a:solidFill>
                </a:rPr>
                <a:t>A Namespace</a:t>
              </a:r>
              <a:endParaRPr lang="ko-KR" altLang="en-US" sz="1400">
                <a:solidFill>
                  <a:schemeClr val="tx2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1094E5F-0B00-4C4B-990F-453C03EB07B3}"/>
                </a:ext>
              </a:extLst>
            </p:cNvPr>
            <p:cNvSpPr/>
            <p:nvPr/>
          </p:nvSpPr>
          <p:spPr>
            <a:xfrm>
              <a:off x="2641898" y="1685355"/>
              <a:ext cx="2634602" cy="1606476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>
                  <a:solidFill>
                    <a:schemeClr val="accent2"/>
                  </a:solidFill>
                </a:rPr>
                <a:t>B Namespace</a:t>
              </a:r>
              <a:endParaRPr lang="ko-KR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7EA6AD3-2691-41EE-9B3E-152341BF1E5D}"/>
                </a:ext>
              </a:extLst>
            </p:cNvPr>
            <p:cNvSpPr/>
            <p:nvPr/>
          </p:nvSpPr>
          <p:spPr>
            <a:xfrm>
              <a:off x="5471523" y="1685355"/>
              <a:ext cx="3349560" cy="2686595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>
                  <a:solidFill>
                    <a:schemeClr val="accent3"/>
                  </a:solidFill>
                </a:rPr>
                <a:t>C Namespace</a:t>
              </a:r>
              <a:endParaRPr lang="ko-KR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3D3977D-E0ED-4AEA-8750-655E2FA07F8A}"/>
                </a:ext>
              </a:extLst>
            </p:cNvPr>
            <p:cNvSpPr/>
            <p:nvPr/>
          </p:nvSpPr>
          <p:spPr>
            <a:xfrm>
              <a:off x="6153932" y="2457861"/>
              <a:ext cx="2598106" cy="1593007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>
                  <a:solidFill>
                    <a:schemeClr val="accent6"/>
                  </a:solidFill>
                </a:rPr>
                <a:t>D Namespace</a:t>
              </a:r>
              <a:endParaRPr lang="ko-KR" altLang="en-US" sz="1400">
                <a:solidFill>
                  <a:schemeClr val="accent6"/>
                </a:solidFill>
              </a:endParaRPr>
            </a:p>
          </p:txBody>
        </p:sp>
      </p:grpSp>
      <p:graphicFrame>
        <p:nvGraphicFramePr>
          <p:cNvPr id="16" name="다이어그램 15">
            <a:extLst>
              <a:ext uri="{FF2B5EF4-FFF2-40B4-BE49-F238E27FC236}">
                <a16:creationId xmlns:a16="http://schemas.microsoft.com/office/drawing/2014/main" id="{54E43749-3DE5-4F1B-9C2D-B78BF8BC50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5041337"/>
              </p:ext>
            </p:extLst>
          </p:nvPr>
        </p:nvGraphicFramePr>
        <p:xfrm>
          <a:off x="-36512" y="1635646"/>
          <a:ext cx="2957870" cy="2415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2546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45193</TotalTime>
  <Words>558</Words>
  <Application>Microsoft Office PowerPoint</Application>
  <PresentationFormat>화면 슬라이드 쇼(16:9)</PresentationFormat>
  <Paragraphs>150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Linux Process Tree</vt:lpstr>
      <vt:lpstr>Orphan, Zombie Process</vt:lpstr>
      <vt:lpstr>Zombie Process</vt:lpstr>
      <vt:lpstr>Container Namespace</vt:lpstr>
      <vt:lpstr>Nested Container Namespace</vt:lpstr>
      <vt:lpstr>Init Process</vt:lpstr>
      <vt:lpstr>Orphan, Zombie Process with PID Namespace</vt:lpstr>
      <vt:lpstr>PowerPoint 프레젠테이션</vt:lpstr>
      <vt:lpstr>PID Namespace</vt:lpstr>
      <vt:lpstr>Orphan, Zombie Process with PID Namespace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5869</cp:revision>
  <dcterms:created xsi:type="dcterms:W3CDTF">2006-10-05T04:04:58Z</dcterms:created>
  <dcterms:modified xsi:type="dcterms:W3CDTF">2020-12-01T14:47:59Z</dcterms:modified>
</cp:coreProperties>
</file>