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73" r:id="rId2"/>
    <p:sldId id="368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webpack Flow</a:t>
            </a:r>
            <a:endParaRPr lang="ko-KR" altLang="en-US" sz="36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0F182E-0D77-4708-A9A5-175DF18F4D2B}"/>
              </a:ext>
            </a:extLst>
          </p:cNvPr>
          <p:cNvSpPr/>
          <p:nvPr/>
        </p:nvSpPr>
        <p:spPr>
          <a:xfrm>
            <a:off x="813668" y="987625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.js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F4885E6-ADE4-47EF-B7E5-1E0054FAADF0}"/>
              </a:ext>
            </a:extLst>
          </p:cNvPr>
          <p:cNvSpPr/>
          <p:nvPr/>
        </p:nvSpPr>
        <p:spPr>
          <a:xfrm>
            <a:off x="813668" y="1707705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.jpg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3EA34F-CCE4-43C1-942C-B378F9C77552}"/>
              </a:ext>
            </a:extLst>
          </p:cNvPr>
          <p:cNvSpPr/>
          <p:nvPr/>
        </p:nvSpPr>
        <p:spPr>
          <a:xfrm>
            <a:off x="813668" y="2427785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.css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D0859D6-1716-4F35-9A80-42C742D3711A}"/>
              </a:ext>
            </a:extLst>
          </p:cNvPr>
          <p:cNvSpPr/>
          <p:nvPr/>
        </p:nvSpPr>
        <p:spPr>
          <a:xfrm>
            <a:off x="813668" y="3144814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.ts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86C70A8-85F3-4AC3-A78B-85079F66339B}"/>
              </a:ext>
            </a:extLst>
          </p:cNvPr>
          <p:cNvSpPr/>
          <p:nvPr/>
        </p:nvSpPr>
        <p:spPr>
          <a:xfrm>
            <a:off x="813668" y="3861843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.coffee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EDA8185-C11A-4119-A51F-8E268178CC18}"/>
              </a:ext>
            </a:extLst>
          </p:cNvPr>
          <p:cNvSpPr/>
          <p:nvPr/>
        </p:nvSpPr>
        <p:spPr>
          <a:xfrm>
            <a:off x="2109812" y="1347665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.js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CFBEB15-6920-41FC-9D11-CE6F0A00758D}"/>
              </a:ext>
            </a:extLst>
          </p:cNvPr>
          <p:cNvSpPr/>
          <p:nvPr/>
        </p:nvSpPr>
        <p:spPr>
          <a:xfrm>
            <a:off x="2109812" y="2066220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.ts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1C1AF30-EEBD-4A60-9BA7-319CE2B88690}"/>
              </a:ext>
            </a:extLst>
          </p:cNvPr>
          <p:cNvSpPr/>
          <p:nvPr/>
        </p:nvSpPr>
        <p:spPr>
          <a:xfrm>
            <a:off x="2109812" y="2784774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.sass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E6EA5AA-D338-4791-A8C3-B123A451A95B}"/>
              </a:ext>
            </a:extLst>
          </p:cNvPr>
          <p:cNvSpPr/>
          <p:nvPr/>
        </p:nvSpPr>
        <p:spPr>
          <a:xfrm>
            <a:off x="2109812" y="3501803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.png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5E309A9-E8E9-4B37-9271-6008835232A0}"/>
              </a:ext>
            </a:extLst>
          </p:cNvPr>
          <p:cNvCxnSpPr>
            <a:stCxn id="4" idx="2"/>
            <a:endCxn id="28" idx="0"/>
          </p:cNvCxnSpPr>
          <p:nvPr/>
        </p:nvCxnSpPr>
        <p:spPr>
          <a:xfrm>
            <a:off x="1281720" y="1347665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E480262-5660-42A4-BBD0-886B48CC0627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 flipV="1">
            <a:off x="1749772" y="3681823"/>
            <a:ext cx="360040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7FE05D0-7CAA-4B0F-9E33-F1BA301BDECE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1749772" y="3324834"/>
            <a:ext cx="360040" cy="3569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503908F-EA99-4B28-9B22-8F95166D0643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1281720" y="2787825"/>
            <a:ext cx="0" cy="3569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E9A640A-54BA-4C14-925D-80595E515F6C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>
            <a:off x="1749772" y="2246240"/>
            <a:ext cx="360040" cy="3615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A53DF03-6030-457E-ADB2-11853A4BA026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1749772" y="2607805"/>
            <a:ext cx="360040" cy="3569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F1E2170-274A-43B9-B3E5-AE5FF4774496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2577864" y="1707705"/>
            <a:ext cx="0" cy="3585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E07F6B9-EB40-45AB-B34C-42F16FDDC0FE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1749772" y="1167645"/>
            <a:ext cx="360040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ED64016-4CA0-4141-A568-CA6E00DAF647}"/>
              </a:ext>
            </a:extLst>
          </p:cNvPr>
          <p:cNvSpPr/>
          <p:nvPr/>
        </p:nvSpPr>
        <p:spPr>
          <a:xfrm>
            <a:off x="3934272" y="2322245"/>
            <a:ext cx="1584176" cy="792084"/>
          </a:xfrm>
          <a:prstGeom prst="roundRect">
            <a:avLst>
              <a:gd name="adj" fmla="val 11628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webpack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3C922B-9017-44AC-8584-9DDB96650CEE}"/>
              </a:ext>
            </a:extLst>
          </p:cNvPr>
          <p:cNvCxnSpPr>
            <a:cxnSpLocks/>
            <a:stCxn id="37" idx="3"/>
            <a:endCxn id="72" idx="1"/>
          </p:cNvCxnSpPr>
          <p:nvPr/>
        </p:nvCxnSpPr>
        <p:spPr>
          <a:xfrm>
            <a:off x="3203848" y="2715789"/>
            <a:ext cx="730424" cy="24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E15D01E-D4EA-40F9-B33B-DAA3D8FDEE2A}"/>
              </a:ext>
            </a:extLst>
          </p:cNvPr>
          <p:cNvCxnSpPr>
            <a:cxnSpLocks/>
            <a:stCxn id="72" idx="3"/>
            <a:endCxn id="39" idx="1"/>
          </p:cNvCxnSpPr>
          <p:nvPr/>
        </p:nvCxnSpPr>
        <p:spPr>
          <a:xfrm flipV="1">
            <a:off x="5518448" y="2708378"/>
            <a:ext cx="709736" cy="99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0AB3AD5-D7E8-4997-8775-B80C97BBCE30}"/>
              </a:ext>
            </a:extLst>
          </p:cNvPr>
          <p:cNvSpPr/>
          <p:nvPr/>
        </p:nvSpPr>
        <p:spPr>
          <a:xfrm>
            <a:off x="659308" y="843558"/>
            <a:ext cx="2544540" cy="3744461"/>
          </a:xfrm>
          <a:prstGeom prst="roundRect">
            <a:avLst>
              <a:gd name="adj" fmla="val 2129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Modules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3908D3C-8497-4105-91FC-7A0B5F444828}"/>
              </a:ext>
            </a:extLst>
          </p:cNvPr>
          <p:cNvSpPr/>
          <p:nvPr/>
        </p:nvSpPr>
        <p:spPr>
          <a:xfrm>
            <a:off x="6228184" y="2051860"/>
            <a:ext cx="2333748" cy="1313035"/>
          </a:xfrm>
          <a:prstGeom prst="roundRect">
            <a:avLst>
              <a:gd name="adj" fmla="val 5031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Static Assets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58D01EB-029E-46A2-B268-930FA8A3D4D0}"/>
              </a:ext>
            </a:extLst>
          </p:cNvPr>
          <p:cNvSpPr/>
          <p:nvPr/>
        </p:nvSpPr>
        <p:spPr>
          <a:xfrm>
            <a:off x="6372200" y="2183689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.js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08928AB-6022-49CF-8048-E65D8891288F}"/>
              </a:ext>
            </a:extLst>
          </p:cNvPr>
          <p:cNvSpPr/>
          <p:nvPr/>
        </p:nvSpPr>
        <p:spPr>
          <a:xfrm>
            <a:off x="7462664" y="2183689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.css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93139D7-E60E-4D10-81AB-DB7EF62C62A9}"/>
              </a:ext>
            </a:extLst>
          </p:cNvPr>
          <p:cNvSpPr/>
          <p:nvPr/>
        </p:nvSpPr>
        <p:spPr>
          <a:xfrm>
            <a:off x="6372200" y="2675301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.jpg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BE43399-ED6C-4ABB-8F72-75FF3811E5CD}"/>
              </a:ext>
            </a:extLst>
          </p:cNvPr>
          <p:cNvSpPr/>
          <p:nvPr/>
        </p:nvSpPr>
        <p:spPr>
          <a:xfrm>
            <a:off x="7462664" y="2675301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413825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1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33022</TotalTime>
  <Words>32</Words>
  <Application>Microsoft Office PowerPoint</Application>
  <PresentationFormat>화면 슬라이드 쇼(16:9)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webpack Flow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4997</cp:revision>
  <dcterms:created xsi:type="dcterms:W3CDTF">2006-10-05T04:04:58Z</dcterms:created>
  <dcterms:modified xsi:type="dcterms:W3CDTF">2020-08-02T14:17:39Z</dcterms:modified>
</cp:coreProperties>
</file>