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5" r:id="rId2"/>
    <p:sldId id="369" r:id="rId3"/>
    <p:sldId id="444" r:id="rId4"/>
    <p:sldId id="366" r:id="rId5"/>
    <p:sldId id="370" r:id="rId6"/>
    <p:sldId id="363" r:id="rId7"/>
    <p:sldId id="445" r:id="rId8"/>
    <p:sldId id="368" r:id="rId9"/>
    <p:sldId id="367" r:id="rId10"/>
    <p:sldId id="361" r:id="rId11"/>
    <p:sldId id="364" r:id="rId12"/>
    <p:sldId id="362" r:id="rId13"/>
    <p:sldId id="44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4782" y="94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692498" y="2380785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692498" y="3045495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692498" y="3708271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9" name="사각형: 둥근 모서리 111">
            <a:extLst>
              <a:ext uri="{FF2B5EF4-FFF2-40B4-BE49-F238E27FC236}">
                <a16:creationId xmlns:a16="http://schemas.microsoft.com/office/drawing/2014/main" id="{BF011E71-120E-C435-4FA3-7BC6EDC2251B}"/>
              </a:ext>
            </a:extLst>
          </p:cNvPr>
          <p:cNvSpPr/>
          <p:nvPr/>
        </p:nvSpPr>
        <p:spPr>
          <a:xfrm>
            <a:off x="2256046" y="2301528"/>
            <a:ext cx="1368152" cy="2206845"/>
          </a:xfrm>
          <a:prstGeom prst="roundRect">
            <a:avLst>
              <a:gd name="adj" fmla="val 542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328054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328054" y="311979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328054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4" name="사각형: 둥근 모서리 111">
            <a:extLst>
              <a:ext uri="{FF2B5EF4-FFF2-40B4-BE49-F238E27FC236}">
                <a16:creationId xmlns:a16="http://schemas.microsoft.com/office/drawing/2014/main" id="{294DD2BC-A5EE-BBF8-0BA4-ACA74462E0AD}"/>
              </a:ext>
            </a:extLst>
          </p:cNvPr>
          <p:cNvSpPr/>
          <p:nvPr/>
        </p:nvSpPr>
        <p:spPr>
          <a:xfrm>
            <a:off x="3708224" y="2301528"/>
            <a:ext cx="1368152" cy="2206845"/>
          </a:xfrm>
          <a:prstGeom prst="roundRect">
            <a:avLst>
              <a:gd name="adj" fmla="val 542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780232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780232" y="311979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780232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2184038" y="2067694"/>
            <a:ext cx="3888431" cy="2754115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EKS Node</a:t>
            </a:r>
            <a:r>
              <a:rPr lang="ko-KR" altLang="en-US" sz="1100" b="1"/>
              <a:t> </a:t>
            </a:r>
            <a:r>
              <a:rPr lang="en-US" altLang="ko-KR" sz="1100" b="1"/>
              <a:t>VPC (Private)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588224" y="2067694"/>
            <a:ext cx="1512168" cy="2754115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EKS Control Plane VPC (Private)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732240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0" name="사각형: 둥근 모서리 116">
            <a:extLst>
              <a:ext uri="{FF2B5EF4-FFF2-40B4-BE49-F238E27FC236}">
                <a16:creationId xmlns:a16="http://schemas.microsoft.com/office/drawing/2014/main" id="{7D975EC7-9C2A-F399-6B2A-9619491CF8C1}"/>
              </a:ext>
            </a:extLst>
          </p:cNvPr>
          <p:cNvSpPr/>
          <p:nvPr/>
        </p:nvSpPr>
        <p:spPr>
          <a:xfrm>
            <a:off x="6732240" y="311580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1" name="사각형: 둥근 모서리 116">
            <a:extLst>
              <a:ext uri="{FF2B5EF4-FFF2-40B4-BE49-F238E27FC236}">
                <a16:creationId xmlns:a16="http://schemas.microsoft.com/office/drawing/2014/main" id="{4EBD8D8C-1F46-5490-79E7-3358EF8366F6}"/>
              </a:ext>
            </a:extLst>
          </p:cNvPr>
          <p:cNvSpPr/>
          <p:nvPr/>
        </p:nvSpPr>
        <p:spPr>
          <a:xfrm>
            <a:off x="6732240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2" name="사각형: 둥근 모서리 144">
            <a:extLst>
              <a:ext uri="{FF2B5EF4-FFF2-40B4-BE49-F238E27FC236}">
                <a16:creationId xmlns:a16="http://schemas.microsoft.com/office/drawing/2014/main" id="{D67D14B4-42C5-65AC-E8F5-5D725AE27499}"/>
              </a:ext>
            </a:extLst>
          </p:cNvPr>
          <p:cNvSpPr/>
          <p:nvPr/>
        </p:nvSpPr>
        <p:spPr>
          <a:xfrm>
            <a:off x="3203848" y="781220"/>
            <a:ext cx="4054772" cy="750327"/>
          </a:xfrm>
          <a:prstGeom prst="roundRect">
            <a:avLst>
              <a:gd name="adj" fmla="val 12037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External Network</a:t>
            </a:r>
          </a:p>
        </p:txBody>
      </p:sp>
      <p:sp>
        <p:nvSpPr>
          <p:cNvPr id="23" name="사각형: 둥근 모서리 147">
            <a:extLst>
              <a:ext uri="{FF2B5EF4-FFF2-40B4-BE49-F238E27FC236}">
                <a16:creationId xmlns:a16="http://schemas.microsoft.com/office/drawing/2014/main" id="{CD85C58C-C235-3306-669C-F33F2811C7B5}"/>
              </a:ext>
            </a:extLst>
          </p:cNvPr>
          <p:cNvSpPr/>
          <p:nvPr/>
        </p:nvSpPr>
        <p:spPr>
          <a:xfrm>
            <a:off x="5461434" y="1074710"/>
            <a:ext cx="1713136" cy="363838"/>
          </a:xfrm>
          <a:prstGeom prst="roundRect">
            <a:avLst>
              <a:gd name="adj" fmla="val 19058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24" name="사각형: 둥근 모서리 148">
            <a:extLst>
              <a:ext uri="{FF2B5EF4-FFF2-40B4-BE49-F238E27FC236}">
                <a16:creationId xmlns:a16="http://schemas.microsoft.com/office/drawing/2014/main" id="{D669E73A-1AD7-A5C1-8AFB-33941941E042}"/>
              </a:ext>
            </a:extLst>
          </p:cNvPr>
          <p:cNvSpPr/>
          <p:nvPr/>
        </p:nvSpPr>
        <p:spPr>
          <a:xfrm>
            <a:off x="3316182" y="1074710"/>
            <a:ext cx="1713136" cy="363838"/>
          </a:xfrm>
          <a:prstGeom prst="roundRect">
            <a:avLst>
              <a:gd name="adj" fmla="val 19058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Client</a:t>
            </a:r>
          </a:p>
        </p:txBody>
      </p:sp>
      <p:sp>
        <p:nvSpPr>
          <p:cNvPr id="25" name="사각형: 둥근 모서리 131">
            <a:extLst>
              <a:ext uri="{FF2B5EF4-FFF2-40B4-BE49-F238E27FC236}">
                <a16:creationId xmlns:a16="http://schemas.microsoft.com/office/drawing/2014/main" id="{AC97C45B-3914-A718-3B7A-4029523C8F34}"/>
              </a:ext>
            </a:extLst>
          </p:cNvPr>
          <p:cNvSpPr/>
          <p:nvPr/>
        </p:nvSpPr>
        <p:spPr>
          <a:xfrm>
            <a:off x="6815945" y="1854936"/>
            <a:ext cx="1056726" cy="317902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LB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267059" y="2454641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sp>
        <p:nvSpPr>
          <p:cNvPr id="28" name="사각형: 둥근 모서리 116">
            <a:extLst>
              <a:ext uri="{FF2B5EF4-FFF2-40B4-BE49-F238E27FC236}">
                <a16:creationId xmlns:a16="http://schemas.microsoft.com/office/drawing/2014/main" id="{DD68ABB6-B9C8-254C-003B-CCE339DDF2ED}"/>
              </a:ext>
            </a:extLst>
          </p:cNvPr>
          <p:cNvSpPr/>
          <p:nvPr/>
        </p:nvSpPr>
        <p:spPr>
          <a:xfrm>
            <a:off x="5267737" y="3115511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B</a:t>
            </a:r>
          </a:p>
        </p:txBody>
      </p:sp>
      <p:sp>
        <p:nvSpPr>
          <p:cNvPr id="29" name="사각형: 둥근 모서리 116">
            <a:extLst>
              <a:ext uri="{FF2B5EF4-FFF2-40B4-BE49-F238E27FC236}">
                <a16:creationId xmlns:a16="http://schemas.microsoft.com/office/drawing/2014/main" id="{474E64F6-3CDD-D37D-6F5B-016B2A864ED1}"/>
              </a:ext>
            </a:extLst>
          </p:cNvPr>
          <p:cNvSpPr/>
          <p:nvPr/>
        </p:nvSpPr>
        <p:spPr>
          <a:xfrm>
            <a:off x="5267737" y="3782567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C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266126" y="1128637"/>
            <a:ext cx="12700" cy="2652009"/>
          </a:xfrm>
          <a:prstGeom prst="bentConnector3">
            <a:avLst>
              <a:gd name="adj1" fmla="val 184252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992215" y="1854726"/>
            <a:ext cx="12700" cy="1199831"/>
          </a:xfrm>
          <a:prstGeom prst="bentConnector3">
            <a:avLst>
              <a:gd name="adj1" fmla="val 1855024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8" idx="0"/>
          </p:cNvCxnSpPr>
          <p:nvPr/>
        </p:nvCxnSpPr>
        <p:spPr>
          <a:xfrm rot="5400000" flipH="1" flipV="1">
            <a:off x="4264325" y="1791308"/>
            <a:ext cx="4280" cy="2652687"/>
          </a:xfrm>
          <a:prstGeom prst="bentConnector3">
            <a:avLst>
              <a:gd name="adj1" fmla="val 3339907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138">
            <a:extLst>
              <a:ext uri="{FF2B5EF4-FFF2-40B4-BE49-F238E27FC236}">
                <a16:creationId xmlns:a16="http://schemas.microsoft.com/office/drawing/2014/main" id="{16458FAA-8A5E-0540-4306-440CCE1C5839}"/>
              </a:ext>
            </a:extLst>
          </p:cNvPr>
          <p:cNvSpPr/>
          <p:nvPr/>
        </p:nvSpPr>
        <p:spPr>
          <a:xfrm>
            <a:off x="2393836" y="1851670"/>
            <a:ext cx="1713133" cy="309656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8" idx="0"/>
          </p:cNvCxnSpPr>
          <p:nvPr/>
        </p:nvCxnSpPr>
        <p:spPr>
          <a:xfrm rot="5400000" flipH="1" flipV="1">
            <a:off x="4990414" y="2517397"/>
            <a:ext cx="4280" cy="1200509"/>
          </a:xfrm>
          <a:prstGeom prst="bentConnector3">
            <a:avLst>
              <a:gd name="adj1" fmla="val 3275748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9" idx="0"/>
          </p:cNvCxnSpPr>
          <p:nvPr/>
        </p:nvCxnSpPr>
        <p:spPr>
          <a:xfrm rot="5400000" flipH="1" flipV="1">
            <a:off x="4266465" y="2456224"/>
            <a:ext cx="12700" cy="2652687"/>
          </a:xfrm>
          <a:prstGeom prst="bentConnector3">
            <a:avLst>
              <a:gd name="adj1" fmla="val 121620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9" idx="0"/>
          </p:cNvCxnSpPr>
          <p:nvPr/>
        </p:nvCxnSpPr>
        <p:spPr>
          <a:xfrm rot="5400000" flipH="1" flipV="1">
            <a:off x="4992554" y="3182313"/>
            <a:ext cx="12700" cy="1200509"/>
          </a:xfrm>
          <a:prstGeom prst="bentConnector3">
            <a:avLst>
              <a:gd name="adj1" fmla="val 121620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917202" y="2636560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9">
            <a:extLst>
              <a:ext uri="{FF2B5EF4-FFF2-40B4-BE49-F238E27FC236}">
                <a16:creationId xmlns:a16="http://schemas.microsoft.com/office/drawing/2014/main" id="{8B97C6BD-9E69-BA13-DE16-B4039D01AA3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5917880" y="3297430"/>
            <a:ext cx="814360" cy="2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9">
            <a:extLst>
              <a:ext uri="{FF2B5EF4-FFF2-40B4-BE49-F238E27FC236}">
                <a16:creationId xmlns:a16="http://schemas.microsoft.com/office/drawing/2014/main" id="{1D3D526E-4582-206F-9947-45CAAC3A7E4F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5917880" y="3964486"/>
            <a:ext cx="81436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99B224C5-153D-FC68-F5C2-123AD3752E3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6622961" y="1133589"/>
            <a:ext cx="416388" cy="102630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34B3218-EB81-8717-7B5E-982F8D2D4E48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>
            <a:off x="7872671" y="2013887"/>
            <a:ext cx="83705" cy="1283839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43FF9A1-DF62-0BB6-50EB-A9D06067BF55}"/>
              </a:ext>
            </a:extLst>
          </p:cNvPr>
          <p:cNvCxnSpPr>
            <a:cxnSpLocks/>
            <a:stCxn id="25" idx="3"/>
            <a:endCxn id="19" idx="3"/>
          </p:cNvCxnSpPr>
          <p:nvPr/>
        </p:nvCxnSpPr>
        <p:spPr>
          <a:xfrm>
            <a:off x="7872671" y="2013887"/>
            <a:ext cx="83705" cy="622673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5874DC6-ED20-532D-C6B0-7E5577901E72}"/>
              </a:ext>
            </a:extLst>
          </p:cNvPr>
          <p:cNvCxnSpPr>
            <a:cxnSpLocks/>
            <a:stCxn id="25" idx="3"/>
            <a:endCxn id="21" idx="3"/>
          </p:cNvCxnSpPr>
          <p:nvPr/>
        </p:nvCxnSpPr>
        <p:spPr>
          <a:xfrm>
            <a:off x="7872671" y="2013887"/>
            <a:ext cx="83705" cy="1950599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B86A27C-708F-C57A-33F2-B164F3EFBBD9}"/>
              </a:ext>
            </a:extLst>
          </p:cNvPr>
          <p:cNvCxnSpPr>
            <a:cxnSpLocks/>
            <a:stCxn id="24" idx="2"/>
            <a:endCxn id="99" idx="0"/>
          </p:cNvCxnSpPr>
          <p:nvPr/>
        </p:nvCxnSpPr>
        <p:spPr>
          <a:xfrm rot="5400000">
            <a:off x="3505016" y="1183936"/>
            <a:ext cx="413122" cy="92234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37825F0D-AB88-C215-0A01-758414450D60}"/>
              </a:ext>
            </a:extLst>
          </p:cNvPr>
          <p:cNvCxnSpPr>
            <a:cxnSpLocks/>
            <a:stCxn id="99" idx="1"/>
            <a:endCxn id="11" idx="1"/>
          </p:cNvCxnSpPr>
          <p:nvPr/>
        </p:nvCxnSpPr>
        <p:spPr>
          <a:xfrm rot="10800000" flipV="1">
            <a:off x="2328054" y="2006498"/>
            <a:ext cx="65782" cy="630062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F2D0E3D-2CA5-F123-F835-C5ECDFBC8DEA}"/>
              </a:ext>
            </a:extLst>
          </p:cNvPr>
          <p:cNvCxnSpPr>
            <a:cxnSpLocks/>
            <a:stCxn id="99" idx="1"/>
            <a:endCxn id="12" idx="1"/>
          </p:cNvCxnSpPr>
          <p:nvPr/>
        </p:nvCxnSpPr>
        <p:spPr>
          <a:xfrm rot="10800000" flipV="1">
            <a:off x="2328054" y="2006498"/>
            <a:ext cx="65782" cy="1295212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E3E36429-6364-3445-AFD7-B7AEA9D1E117}"/>
              </a:ext>
            </a:extLst>
          </p:cNvPr>
          <p:cNvCxnSpPr>
            <a:cxnSpLocks/>
            <a:stCxn id="99" idx="1"/>
            <a:endCxn id="13" idx="1"/>
          </p:cNvCxnSpPr>
          <p:nvPr/>
        </p:nvCxnSpPr>
        <p:spPr>
          <a:xfrm rot="10800000" flipV="1">
            <a:off x="2328054" y="2006498"/>
            <a:ext cx="65782" cy="1957988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F512E3-7DE2-A782-7411-E8ACBCDBF050}"/>
              </a:ext>
            </a:extLst>
          </p:cNvPr>
          <p:cNvCxnSpPr>
            <a:cxnSpLocks/>
            <a:stCxn id="99" idx="3"/>
            <a:endCxn id="15" idx="3"/>
          </p:cNvCxnSpPr>
          <p:nvPr/>
        </p:nvCxnSpPr>
        <p:spPr>
          <a:xfrm>
            <a:off x="4106969" y="2006498"/>
            <a:ext cx="897399" cy="630062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7F50A68-82AA-9139-2D83-C6890D7C5D97}"/>
              </a:ext>
            </a:extLst>
          </p:cNvPr>
          <p:cNvCxnSpPr>
            <a:cxnSpLocks/>
            <a:stCxn id="99" idx="3"/>
            <a:endCxn id="16" idx="3"/>
          </p:cNvCxnSpPr>
          <p:nvPr/>
        </p:nvCxnSpPr>
        <p:spPr>
          <a:xfrm>
            <a:off x="4106969" y="2006498"/>
            <a:ext cx="897399" cy="1295212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92D973CE-DA3B-3032-3092-2DA9B081B707}"/>
              </a:ext>
            </a:extLst>
          </p:cNvPr>
          <p:cNvCxnSpPr>
            <a:cxnSpLocks/>
            <a:stCxn id="99" idx="3"/>
            <a:endCxn id="17" idx="3"/>
          </p:cNvCxnSpPr>
          <p:nvPr/>
        </p:nvCxnSpPr>
        <p:spPr>
          <a:xfrm>
            <a:off x="4106969" y="2006498"/>
            <a:ext cx="897399" cy="1957988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사각형: 둥근 모서리 148">
            <a:extLst>
              <a:ext uri="{FF2B5EF4-FFF2-40B4-BE49-F238E27FC236}">
                <a16:creationId xmlns:a16="http://schemas.microsoft.com/office/drawing/2014/main" id="{89C04C66-E834-E728-7AAF-4EE2C8C77851}"/>
              </a:ext>
            </a:extLst>
          </p:cNvPr>
          <p:cNvSpPr/>
          <p:nvPr/>
        </p:nvSpPr>
        <p:spPr>
          <a:xfrm>
            <a:off x="692498" y="773398"/>
            <a:ext cx="2170477" cy="976445"/>
          </a:xfrm>
          <a:prstGeom prst="roundRect">
            <a:avLst>
              <a:gd name="adj" fmla="val 1067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Route 53</a:t>
            </a:r>
          </a:p>
          <a:p>
            <a:pPr algn="ctr"/>
            <a:r>
              <a:rPr lang="en-US" altLang="ko-KR" sz="1100"/>
              <a:t>xxx.eks.amazonaws.com</a:t>
            </a:r>
          </a:p>
          <a:p>
            <a:pPr algn="ctr"/>
            <a:r>
              <a:rPr lang="en-US" altLang="ko-KR" sz="1100"/>
              <a:t>Public Network </a:t>
            </a:r>
            <a:r>
              <a:rPr lang="en-US" altLang="ko-KR" sz="1100">
                <a:sym typeface="Wingdings" panose="05000000000000000000" pitchFamily="2" charset="2"/>
              </a:rPr>
              <a:t> K8s API LB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A  ENI A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B  ENI 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C  ENI C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771551"/>
            <a:ext cx="3456384" cy="381642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8359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456384" cy="3816419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10407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60586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659983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Pod </a:t>
            </a:r>
            <a:r>
              <a:rPr lang="en-US" altLang="ko-KR" sz="1400" dirty="0"/>
              <a:t>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31046C-AEA6-4E81-A5F1-4BF7EB3BC8DE}"/>
              </a:ext>
            </a:extLst>
          </p:cNvPr>
          <p:cNvSpPr/>
          <p:nvPr/>
        </p:nvSpPr>
        <p:spPr>
          <a:xfrm>
            <a:off x="2267744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D4684C-4E84-4276-8A19-C42EECB4784B}"/>
              </a:ext>
            </a:extLst>
          </p:cNvPr>
          <p:cNvSpPr/>
          <p:nvPr/>
        </p:nvSpPr>
        <p:spPr>
          <a:xfrm>
            <a:off x="2339752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22B575-0B50-43B9-8EAD-BFFF0648B2BF}"/>
              </a:ext>
            </a:extLst>
          </p:cNvPr>
          <p:cNvSpPr/>
          <p:nvPr/>
        </p:nvSpPr>
        <p:spPr>
          <a:xfrm>
            <a:off x="2411760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42FC73-DCBC-45B0-8589-1F063247427A}"/>
              </a:ext>
            </a:extLst>
          </p:cNvPr>
          <p:cNvSpPr/>
          <p:nvPr/>
        </p:nvSpPr>
        <p:spPr>
          <a:xfrm>
            <a:off x="2411760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112A62-78B2-4A31-8B25-DC55F4E05B68}"/>
              </a:ext>
            </a:extLst>
          </p:cNvPr>
          <p:cNvSpPr/>
          <p:nvPr/>
        </p:nvSpPr>
        <p:spPr>
          <a:xfrm>
            <a:off x="2339752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C07F41-F1C8-4A72-8BF5-2B2D86A85F8C}"/>
              </a:ext>
            </a:extLst>
          </p:cNvPr>
          <p:cNvSpPr/>
          <p:nvPr/>
        </p:nvSpPr>
        <p:spPr>
          <a:xfrm>
            <a:off x="2411760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8CC0E4-7EAE-46DA-945C-000CA97C58F0}"/>
              </a:ext>
            </a:extLst>
          </p:cNvPr>
          <p:cNvSpPr/>
          <p:nvPr/>
        </p:nvSpPr>
        <p:spPr>
          <a:xfrm>
            <a:off x="2411760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EF57E-DF49-4ED4-8013-B9F6BA95F1D0}"/>
              </a:ext>
            </a:extLst>
          </p:cNvPr>
          <p:cNvSpPr/>
          <p:nvPr/>
        </p:nvSpPr>
        <p:spPr>
          <a:xfrm>
            <a:off x="4860032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7A7FBD-CF5D-4FE1-BFF4-70E44631F75F}"/>
              </a:ext>
            </a:extLst>
          </p:cNvPr>
          <p:cNvSpPr/>
          <p:nvPr/>
        </p:nvSpPr>
        <p:spPr>
          <a:xfrm>
            <a:off x="4932040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B5B119-1DC2-44E4-9BBE-CEFA02DEAFB1}"/>
              </a:ext>
            </a:extLst>
          </p:cNvPr>
          <p:cNvSpPr/>
          <p:nvPr/>
        </p:nvSpPr>
        <p:spPr>
          <a:xfrm>
            <a:off x="5004048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481D2-22BC-4CEB-9EB0-E33352DE241E}"/>
              </a:ext>
            </a:extLst>
          </p:cNvPr>
          <p:cNvSpPr/>
          <p:nvPr/>
        </p:nvSpPr>
        <p:spPr>
          <a:xfrm>
            <a:off x="5004048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3D9AA-DF37-4F6E-B247-60E2217D11C7}"/>
              </a:ext>
            </a:extLst>
          </p:cNvPr>
          <p:cNvSpPr/>
          <p:nvPr/>
        </p:nvSpPr>
        <p:spPr>
          <a:xfrm>
            <a:off x="4932040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4E56EF-6E33-401C-9C70-460FB1FF870B}"/>
              </a:ext>
            </a:extLst>
          </p:cNvPr>
          <p:cNvSpPr/>
          <p:nvPr/>
        </p:nvSpPr>
        <p:spPr>
          <a:xfrm>
            <a:off x="5004048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67653B-B867-4346-9D41-28609A6E0A52}"/>
              </a:ext>
            </a:extLst>
          </p:cNvPr>
          <p:cNvSpPr/>
          <p:nvPr/>
        </p:nvSpPr>
        <p:spPr>
          <a:xfrm>
            <a:off x="5004048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</p:spTree>
    <p:extLst>
      <p:ext uri="{BB962C8B-B14F-4D97-AF65-F5344CB8AC3E}">
        <p14:creationId xmlns:p14="http://schemas.microsoft.com/office/powerpoint/2010/main" val="2389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6DDD8A7B-8739-4B04-9C1E-989362090A87}"/>
              </a:ext>
            </a:extLst>
          </p:cNvPr>
          <p:cNvSpPr/>
          <p:nvPr/>
        </p:nvSpPr>
        <p:spPr>
          <a:xfrm>
            <a:off x="1619672" y="618008"/>
            <a:ext cx="6316322" cy="418599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Node</a:t>
            </a:r>
          </a:p>
          <a:p>
            <a:r>
              <a:rPr lang="en-US" altLang="ko-KR" sz="1600"/>
              <a:t>Subnet 192.168.0.0/24</a:t>
            </a:r>
            <a:endParaRPr lang="ko-KR" altLang="en-US" sz="16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C4382E0A-1991-49F5-A4F7-5A4A853E0248}"/>
              </a:ext>
            </a:extLst>
          </p:cNvPr>
          <p:cNvSpPr/>
          <p:nvPr/>
        </p:nvSpPr>
        <p:spPr>
          <a:xfrm>
            <a:off x="1719700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A </a:t>
            </a:r>
            <a:endParaRPr lang="ko-KR" altLang="en-US" sz="1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F67B729-B7CC-49A4-9995-195256E8D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738"/>
              </p:ext>
            </p:extLst>
          </p:nvPr>
        </p:nvGraphicFramePr>
        <p:xfrm>
          <a:off x="2723962" y="2019501"/>
          <a:ext cx="4107742" cy="18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7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default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6895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192.168.0.0/24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192.168.1.10/32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eniaaaaaaaaaa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192.168.2.20/32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enibbbbbbbbbb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192.168.3.30/32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enicccccccccc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192.168.4.40/32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enidddddddddd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30200"/>
                  </a:ext>
                </a:extLst>
              </a:tr>
            </a:tbl>
          </a:graphicData>
        </a:graphic>
      </p:graphicFrame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7B9CD521-509B-43E0-80F1-345A37818321}"/>
              </a:ext>
            </a:extLst>
          </p:cNvPr>
          <p:cNvSpPr/>
          <p:nvPr/>
        </p:nvSpPr>
        <p:spPr>
          <a:xfrm>
            <a:off x="1791708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192.168.1.10</a:t>
            </a:r>
            <a:endParaRPr lang="ko-KR" altLang="en-US" sz="12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142E2BC1-8D34-4784-A074-3093B22CCD05}"/>
              </a:ext>
            </a:extLst>
          </p:cNvPr>
          <p:cNvSpPr/>
          <p:nvPr/>
        </p:nvSpPr>
        <p:spPr>
          <a:xfrm>
            <a:off x="1719700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eniaaaaaaaaaa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40670-B82B-4CDD-A75F-CDD5AB64657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439780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CC4AEB5C-FC93-4382-9A2A-A671B4E869FE}"/>
              </a:ext>
            </a:extLst>
          </p:cNvPr>
          <p:cNvSpPr/>
          <p:nvPr/>
        </p:nvSpPr>
        <p:spPr>
          <a:xfrm>
            <a:off x="3870202" y="4372708"/>
            <a:ext cx="1238146" cy="43128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eth0 (Node)</a:t>
            </a:r>
          </a:p>
          <a:p>
            <a:pPr algn="ctr"/>
            <a:r>
              <a:rPr lang="en-US" altLang="ko-KR" sz="1200"/>
              <a:t>192.168.0.10</a:t>
            </a:r>
            <a:endParaRPr lang="ko-KR" altLang="en-US" sz="12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D7D958B1-2090-4A7E-817C-759D9225A4F8}"/>
              </a:ext>
            </a:extLst>
          </p:cNvPr>
          <p:cNvSpPr/>
          <p:nvPr/>
        </p:nvSpPr>
        <p:spPr>
          <a:xfrm>
            <a:off x="3275856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B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B073A244-D870-4459-A55C-486787B6A2BA}"/>
              </a:ext>
            </a:extLst>
          </p:cNvPr>
          <p:cNvSpPr/>
          <p:nvPr/>
        </p:nvSpPr>
        <p:spPr>
          <a:xfrm>
            <a:off x="3347864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192.168.2.20</a:t>
            </a:r>
            <a:endParaRPr lang="ko-KR" altLang="en-US" sz="12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A4946989-3670-42CA-8D35-6727900DBAA2}"/>
              </a:ext>
            </a:extLst>
          </p:cNvPr>
          <p:cNvSpPr/>
          <p:nvPr/>
        </p:nvSpPr>
        <p:spPr>
          <a:xfrm>
            <a:off x="3275856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enibbbbbbbbbb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EAA92AD-509A-4BEA-9BCE-0C9A3994B05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3995936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B687431F-C016-4C20-B315-ACEED29E07F0}"/>
              </a:ext>
            </a:extLst>
          </p:cNvPr>
          <p:cNvSpPr/>
          <p:nvPr/>
        </p:nvSpPr>
        <p:spPr>
          <a:xfrm>
            <a:off x="4832012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 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9EDC12C1-DEE7-41D5-8AAD-34914BB5BA2C}"/>
              </a:ext>
            </a:extLst>
          </p:cNvPr>
          <p:cNvSpPr/>
          <p:nvPr/>
        </p:nvSpPr>
        <p:spPr>
          <a:xfrm>
            <a:off x="4904020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192.168.3.30</a:t>
            </a:r>
            <a:endParaRPr lang="ko-KR" altLang="en-US" sz="12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F94D7C79-EADD-43C0-AF42-F169EC3FE942}"/>
              </a:ext>
            </a:extLst>
          </p:cNvPr>
          <p:cNvSpPr/>
          <p:nvPr/>
        </p:nvSpPr>
        <p:spPr>
          <a:xfrm>
            <a:off x="4832012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enicccccccccc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5AAA160-1419-429D-A295-3AFD8BB49596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552092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03B00B27-F048-4C15-BE66-8B31B26EA13F}"/>
              </a:ext>
            </a:extLst>
          </p:cNvPr>
          <p:cNvSpPr/>
          <p:nvPr/>
        </p:nvSpPr>
        <p:spPr>
          <a:xfrm>
            <a:off x="6388167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D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2B8F0D36-0174-4AAA-8F35-8181E1A9FAC2}"/>
              </a:ext>
            </a:extLst>
          </p:cNvPr>
          <p:cNvSpPr/>
          <p:nvPr/>
        </p:nvSpPr>
        <p:spPr>
          <a:xfrm>
            <a:off x="6460175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192.168.4.40</a:t>
            </a:r>
            <a:endParaRPr lang="ko-KR" altLang="en-US" sz="12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6723AC19-1713-4405-BD22-BD989E2D3BE5}"/>
              </a:ext>
            </a:extLst>
          </p:cNvPr>
          <p:cNvSpPr/>
          <p:nvPr/>
        </p:nvSpPr>
        <p:spPr>
          <a:xfrm>
            <a:off x="6388167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enidddddddddd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8524B54-12EC-4438-A3F7-F755DD620A0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108247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27731BE7-4E65-440A-A6FC-3F9E50A40052}"/>
              </a:ext>
            </a:extLst>
          </p:cNvPr>
          <p:cNvSpPr/>
          <p:nvPr/>
        </p:nvSpPr>
        <p:spPr>
          <a:xfrm>
            <a:off x="5222029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eth1 (CNI 0)</a:t>
            </a:r>
          </a:p>
          <a:p>
            <a:pPr algn="ctr"/>
            <a:r>
              <a:rPr lang="en-US" altLang="ko-KR" sz="1200"/>
              <a:t>192.168.0.11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192.168.1.10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192.168.2.20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C8E0094B-579E-405D-8DAA-17397D9306F7}"/>
              </a:ext>
            </a:extLst>
          </p:cNvPr>
          <p:cNvSpPr/>
          <p:nvPr/>
        </p:nvSpPr>
        <p:spPr>
          <a:xfrm>
            <a:off x="6573856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eth2 (CNI 1)</a:t>
            </a:r>
          </a:p>
          <a:p>
            <a:pPr algn="ctr"/>
            <a:r>
              <a:rPr lang="en-US" altLang="ko-KR" sz="1200"/>
              <a:t>192.168.0.12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192.168.3.30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192.168.4.40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05C1F55E-337B-4D95-8F1B-2833FF532DDD}"/>
              </a:ext>
            </a:extLst>
          </p:cNvPr>
          <p:cNvSpPr/>
          <p:nvPr/>
        </p:nvSpPr>
        <p:spPr>
          <a:xfrm>
            <a:off x="5790605" y="4806639"/>
            <a:ext cx="1440160" cy="216025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Secondary IP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CLB/NLB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52BB03-E67F-445B-9E0A-CFE2880070E1}"/>
              </a:ext>
            </a:extLst>
          </p:cNvPr>
          <p:cNvCxnSpPr>
            <a:cxnSpLocks/>
          </p:cNvCxnSpPr>
          <p:nvPr/>
        </p:nvCxnSpPr>
        <p:spPr>
          <a:xfrm>
            <a:off x="395539" y="1375460"/>
            <a:ext cx="374194" cy="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22846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668950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787774"/>
            <a:ext cx="34533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91"/>
            <a:ext cx="0" cy="33698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787774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2859782"/>
            <a:ext cx="449747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41422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2859782"/>
            <a:ext cx="0" cy="36325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059832" y="1995686"/>
            <a:ext cx="0" cy="13700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2987824" y="1703856"/>
            <a:ext cx="0" cy="4288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1115616" y="2184850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1475657" y="2064936"/>
            <a:ext cx="108011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1115616" y="238882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1475657" y="2268910"/>
            <a:ext cx="100810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118008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075806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39492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35272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3C5B644-5576-4563-8802-F6C68BCE446C}"/>
              </a:ext>
            </a:extLst>
          </p:cNvPr>
          <p:cNvSpPr/>
          <p:nvPr/>
        </p:nvSpPr>
        <p:spPr>
          <a:xfrm>
            <a:off x="1557927" y="3288767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7B2DAE5-C90F-4FE7-AB7B-CFCD1FBF0808}"/>
              </a:ext>
            </a:extLst>
          </p:cNvPr>
          <p:cNvSpPr/>
          <p:nvPr/>
        </p:nvSpPr>
        <p:spPr>
          <a:xfrm>
            <a:off x="1619672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649FE40-0E0C-4137-B9F2-117CB0BCBDFE}"/>
              </a:ext>
            </a:extLst>
          </p:cNvPr>
          <p:cNvSpPr/>
          <p:nvPr/>
        </p:nvSpPr>
        <p:spPr>
          <a:xfrm>
            <a:off x="3167844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39C5C0B-66B6-4E37-8E10-89510602F9C8}"/>
              </a:ext>
            </a:extLst>
          </p:cNvPr>
          <p:cNvSpPr/>
          <p:nvPr/>
        </p:nvSpPr>
        <p:spPr>
          <a:xfrm>
            <a:off x="4716016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CD9ED7-604F-4D2F-844E-5B26A91D86E9}"/>
              </a:ext>
            </a:extLst>
          </p:cNvPr>
          <p:cNvSpPr/>
          <p:nvPr/>
        </p:nvSpPr>
        <p:spPr>
          <a:xfrm>
            <a:off x="1557927" y="2574333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1F1CB0E-66EC-4CBD-9311-CBBB2965F1C1}"/>
              </a:ext>
            </a:extLst>
          </p:cNvPr>
          <p:cNvSpPr/>
          <p:nvPr/>
        </p:nvSpPr>
        <p:spPr>
          <a:xfrm>
            <a:off x="1619672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1AC9C6-2324-49BC-9B49-5B507DB5AC8A}"/>
              </a:ext>
            </a:extLst>
          </p:cNvPr>
          <p:cNvSpPr/>
          <p:nvPr/>
        </p:nvSpPr>
        <p:spPr>
          <a:xfrm>
            <a:off x="3167844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6B5CEB9-AEB2-46D5-80F6-EE746906ADF7}"/>
              </a:ext>
            </a:extLst>
          </p:cNvPr>
          <p:cNvSpPr/>
          <p:nvPr/>
        </p:nvSpPr>
        <p:spPr>
          <a:xfrm>
            <a:off x="4716016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4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33564</TotalTime>
  <Words>908</Words>
  <Application>Microsoft Office PowerPoint</Application>
  <PresentationFormat>On-screen Show (16:9)</PresentationFormat>
  <Paragraphs>399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AWS EKS Component Network</vt:lpstr>
      <vt:lpstr>AWS EKS Pod Network</vt:lpstr>
      <vt:lpstr>AWS EKS Pod Network</vt:lpstr>
      <vt:lpstr>AWS EKS CLB/NLB</vt:lpstr>
      <vt:lpstr>AWS EKS ALB</vt:lpstr>
      <vt:lpstr>PowerPoint Presentation</vt:lpstr>
      <vt:lpstr>AWS EKS Component Network</vt:lpstr>
      <vt:lpstr>AWS EKS Pod Network</vt:lpstr>
      <vt:lpstr>AWS EKS Pod Network</vt:lpstr>
      <vt:lpstr>AWS</vt:lpstr>
      <vt:lpstr>AWS</vt:lpstr>
      <vt:lpstr>AWS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5175</cp:revision>
  <dcterms:created xsi:type="dcterms:W3CDTF">2006-10-05T04:04:58Z</dcterms:created>
  <dcterms:modified xsi:type="dcterms:W3CDTF">2022-12-10T16:20:07Z</dcterms:modified>
</cp:coreProperties>
</file>