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7" r:id="rId2"/>
    <p:sldId id="448" r:id="rId3"/>
    <p:sldId id="446" r:id="rId4"/>
    <p:sldId id="365" r:id="rId5"/>
    <p:sldId id="369" r:id="rId6"/>
    <p:sldId id="444" r:id="rId7"/>
    <p:sldId id="366" r:id="rId8"/>
    <p:sldId id="37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4782" y="94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854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EFS Standard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539552" y="751620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539552" y="1779490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539552" y="2802758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062974" y="82547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062974" y="18537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062974" y="2877054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C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515152" y="82547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515152" y="18537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515152" y="2877054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1911350" y="513658"/>
            <a:ext cx="4172818" cy="3528392"/>
          </a:xfrm>
          <a:prstGeom prst="roundRect">
            <a:avLst>
              <a:gd name="adj" fmla="val 264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User VPC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455906" y="513658"/>
            <a:ext cx="1512168" cy="3096344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EFS VPC (Managed)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599922" y="82547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Meta, Data</a:t>
            </a:r>
          </a:p>
        </p:txBody>
      </p:sp>
      <p:sp>
        <p:nvSpPr>
          <p:cNvPr id="20" name="사각형: 둥근 모서리 116">
            <a:extLst>
              <a:ext uri="{FF2B5EF4-FFF2-40B4-BE49-F238E27FC236}">
                <a16:creationId xmlns:a16="http://schemas.microsoft.com/office/drawing/2014/main" id="{7D975EC7-9C2A-F399-6B2A-9619491CF8C1}"/>
              </a:ext>
            </a:extLst>
          </p:cNvPr>
          <p:cNvSpPr/>
          <p:nvPr/>
        </p:nvSpPr>
        <p:spPr>
          <a:xfrm>
            <a:off x="6599922" y="1849802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Meta, Data</a:t>
            </a:r>
          </a:p>
        </p:txBody>
      </p:sp>
      <p:sp>
        <p:nvSpPr>
          <p:cNvPr id="21" name="사각형: 둥근 모서리 116">
            <a:extLst>
              <a:ext uri="{FF2B5EF4-FFF2-40B4-BE49-F238E27FC236}">
                <a16:creationId xmlns:a16="http://schemas.microsoft.com/office/drawing/2014/main" id="{4EBD8D8C-1F46-5490-79E7-3358EF8366F6}"/>
              </a:ext>
            </a:extLst>
          </p:cNvPr>
          <p:cNvSpPr/>
          <p:nvPr/>
        </p:nvSpPr>
        <p:spPr>
          <a:xfrm>
            <a:off x="6599922" y="2877054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Meta, Data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134741" y="825476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sp>
        <p:nvSpPr>
          <p:cNvPr id="28" name="사각형: 둥근 모서리 116">
            <a:extLst>
              <a:ext uri="{FF2B5EF4-FFF2-40B4-BE49-F238E27FC236}">
                <a16:creationId xmlns:a16="http://schemas.microsoft.com/office/drawing/2014/main" id="{DD68ABB6-B9C8-254C-003B-CCE339DDF2ED}"/>
              </a:ext>
            </a:extLst>
          </p:cNvPr>
          <p:cNvSpPr/>
          <p:nvPr/>
        </p:nvSpPr>
        <p:spPr>
          <a:xfrm>
            <a:off x="5135419" y="1849506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B</a:t>
            </a:r>
          </a:p>
        </p:txBody>
      </p:sp>
      <p:sp>
        <p:nvSpPr>
          <p:cNvPr id="29" name="사각형: 둥근 모서리 116">
            <a:extLst>
              <a:ext uri="{FF2B5EF4-FFF2-40B4-BE49-F238E27FC236}">
                <a16:creationId xmlns:a16="http://schemas.microsoft.com/office/drawing/2014/main" id="{474E64F6-3CDD-D37D-6F5B-016B2A864ED1}"/>
              </a:ext>
            </a:extLst>
          </p:cNvPr>
          <p:cNvSpPr/>
          <p:nvPr/>
        </p:nvSpPr>
        <p:spPr>
          <a:xfrm>
            <a:off x="5135419" y="2877054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C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067427" y="-566909"/>
            <a:ext cx="12700" cy="27847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793516" y="159180"/>
            <a:ext cx="12700" cy="1332593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8" idx="0"/>
          </p:cNvCxnSpPr>
          <p:nvPr/>
        </p:nvCxnSpPr>
        <p:spPr>
          <a:xfrm rot="5400000" flipH="1" flipV="1">
            <a:off x="4065626" y="458922"/>
            <a:ext cx="4280" cy="2785449"/>
          </a:xfrm>
          <a:prstGeom prst="bentConnector3">
            <a:avLst>
              <a:gd name="adj1" fmla="val 544112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8" idx="0"/>
          </p:cNvCxnSpPr>
          <p:nvPr/>
        </p:nvCxnSpPr>
        <p:spPr>
          <a:xfrm rot="5400000" flipH="1" flipV="1">
            <a:off x="4791715" y="1185011"/>
            <a:ext cx="4280" cy="1333271"/>
          </a:xfrm>
          <a:prstGeom prst="bentConnector3">
            <a:avLst>
              <a:gd name="adj1" fmla="val 544112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9" idx="0"/>
          </p:cNvCxnSpPr>
          <p:nvPr/>
        </p:nvCxnSpPr>
        <p:spPr>
          <a:xfrm rot="5400000" flipH="1" flipV="1">
            <a:off x="4067766" y="1484330"/>
            <a:ext cx="12700" cy="2785449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9" idx="0"/>
          </p:cNvCxnSpPr>
          <p:nvPr/>
        </p:nvCxnSpPr>
        <p:spPr>
          <a:xfrm rot="5400000" flipH="1" flipV="1">
            <a:off x="4793855" y="2210419"/>
            <a:ext cx="12700" cy="13332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784884" y="1007395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9">
            <a:extLst>
              <a:ext uri="{FF2B5EF4-FFF2-40B4-BE49-F238E27FC236}">
                <a16:creationId xmlns:a16="http://schemas.microsoft.com/office/drawing/2014/main" id="{8B97C6BD-9E69-BA13-DE16-B4039D01AA3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5785562" y="2031425"/>
            <a:ext cx="814360" cy="2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9">
            <a:extLst>
              <a:ext uri="{FF2B5EF4-FFF2-40B4-BE49-F238E27FC236}">
                <a16:creationId xmlns:a16="http://schemas.microsoft.com/office/drawing/2014/main" id="{1D3D526E-4582-206F-9947-45CAAC3A7E4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5785562" y="3058973"/>
            <a:ext cx="81436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111">
            <a:extLst>
              <a:ext uri="{FF2B5EF4-FFF2-40B4-BE49-F238E27FC236}">
                <a16:creationId xmlns:a16="http://schemas.microsoft.com/office/drawing/2014/main" id="{2F1900D2-A646-EFAC-939D-401D40CBF9EB}"/>
              </a:ext>
            </a:extLst>
          </p:cNvPr>
          <p:cNvSpPr/>
          <p:nvPr/>
        </p:nvSpPr>
        <p:spPr>
          <a:xfrm>
            <a:off x="4872052" y="678435"/>
            <a:ext cx="1140108" cy="3084086"/>
          </a:xfrm>
          <a:prstGeom prst="roundRect">
            <a:avLst>
              <a:gd name="adj" fmla="val 9054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ENI Security</a:t>
            </a:r>
          </a:p>
          <a:p>
            <a:pPr algn="ctr"/>
            <a:r>
              <a:rPr lang="en-US" altLang="ko-KR" sz="1100" b="1"/>
              <a:t>Group</a:t>
            </a:r>
          </a:p>
        </p:txBody>
      </p:sp>
      <p:sp>
        <p:nvSpPr>
          <p:cNvPr id="8" name="사각형: 둥근 모서리 111">
            <a:extLst>
              <a:ext uri="{FF2B5EF4-FFF2-40B4-BE49-F238E27FC236}">
                <a16:creationId xmlns:a16="http://schemas.microsoft.com/office/drawing/2014/main" id="{D0AD019F-F4A6-08FC-FE0E-3D09BC4681B2}"/>
              </a:ext>
            </a:extLst>
          </p:cNvPr>
          <p:cNvSpPr/>
          <p:nvPr/>
        </p:nvSpPr>
        <p:spPr>
          <a:xfrm>
            <a:off x="1988156" y="678435"/>
            <a:ext cx="2811888" cy="3084086"/>
          </a:xfrm>
          <a:prstGeom prst="roundRect">
            <a:avLst>
              <a:gd name="adj" fmla="val 38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EC2 Instance </a:t>
            </a:r>
          </a:p>
          <a:p>
            <a:pPr algn="ctr"/>
            <a:r>
              <a:rPr lang="en-US" altLang="ko-KR" sz="1100" b="1"/>
              <a:t>Security Group</a:t>
            </a:r>
          </a:p>
        </p:txBody>
      </p:sp>
      <p:cxnSp>
        <p:nvCxnSpPr>
          <p:cNvPr id="67" name="직선 화살표 연결선 9">
            <a:extLst>
              <a:ext uri="{FF2B5EF4-FFF2-40B4-BE49-F238E27FC236}">
                <a16:creationId xmlns:a16="http://schemas.microsoft.com/office/drawing/2014/main" id="{326212BA-E0C5-78DD-C784-9999BD64D6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211990" y="1189314"/>
            <a:ext cx="0" cy="66048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9">
            <a:extLst>
              <a:ext uri="{FF2B5EF4-FFF2-40B4-BE49-F238E27FC236}">
                <a16:creationId xmlns:a16="http://schemas.microsoft.com/office/drawing/2014/main" id="{F7ED043F-9D8E-004B-364B-0619C838A87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11990" y="2213344"/>
            <a:ext cx="0" cy="66371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453D25-DA99-4A96-194C-738FC4F0E0ED}"/>
              </a:ext>
            </a:extLst>
          </p:cNvPr>
          <p:cNvSpPr txBox="1"/>
          <p:nvPr/>
        </p:nvSpPr>
        <p:spPr>
          <a:xfrm>
            <a:off x="7057410" y="1333219"/>
            <a:ext cx="9879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Sync Replication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0EE370-A291-BFF1-5BE8-C965DBB0D1EB}"/>
              </a:ext>
            </a:extLst>
          </p:cNvPr>
          <p:cNvSpPr txBox="1"/>
          <p:nvPr/>
        </p:nvSpPr>
        <p:spPr>
          <a:xfrm>
            <a:off x="7057410" y="2354636"/>
            <a:ext cx="9879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Sync Replication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79" name="사각형: 둥근 모서리 148">
            <a:extLst>
              <a:ext uri="{FF2B5EF4-FFF2-40B4-BE49-F238E27FC236}">
                <a16:creationId xmlns:a16="http://schemas.microsoft.com/office/drawing/2014/main" id="{CD7561DA-FCFB-F2D6-21DB-C896166B3155}"/>
              </a:ext>
            </a:extLst>
          </p:cNvPr>
          <p:cNvSpPr/>
          <p:nvPr/>
        </p:nvSpPr>
        <p:spPr>
          <a:xfrm>
            <a:off x="6455906" y="3762521"/>
            <a:ext cx="2170477" cy="976445"/>
          </a:xfrm>
          <a:prstGeom prst="roundRect">
            <a:avLst>
              <a:gd name="adj" fmla="val 1067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Route 53</a:t>
            </a:r>
          </a:p>
          <a:p>
            <a:pPr algn="ctr"/>
            <a:r>
              <a:rPr lang="en-US" altLang="ko-KR" sz="1100"/>
              <a:t>xxx.efs.region.amazonaws.com 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A  ENI A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B  ENI 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C  ENI C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4003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880501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EFS One-Zone 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539552" y="618483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539552" y="1646353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539552" y="2669621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062974" y="692339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062974" y="1720649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062974" y="274391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C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515152" y="692339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515152" y="1720649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515152" y="274391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1911350" y="380521"/>
            <a:ext cx="4172818" cy="3528392"/>
          </a:xfrm>
          <a:prstGeom prst="roundRect">
            <a:avLst>
              <a:gd name="adj" fmla="val 264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User VPC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455906" y="380521"/>
            <a:ext cx="1512168" cy="3096344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EFS VPC (Managed)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599922" y="692339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Meta, Data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134741" y="692339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067427" y="-700046"/>
            <a:ext cx="12700" cy="27847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793516" y="26043"/>
            <a:ext cx="12700" cy="1332593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rot="5400000" flipH="1" flipV="1">
            <a:off x="3735191" y="-3972"/>
            <a:ext cx="664472" cy="27847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>
          <a:xfrm rot="5400000" flipH="1" flipV="1">
            <a:off x="4461280" y="722117"/>
            <a:ext cx="664472" cy="133259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rot="5400000" flipH="1" flipV="1">
            <a:off x="3223557" y="507662"/>
            <a:ext cx="1687740" cy="2784771"/>
          </a:xfrm>
          <a:prstGeom prst="bentConnector3">
            <a:avLst>
              <a:gd name="adj1" fmla="val 1908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7" idx="2"/>
          </p:cNvCxnSpPr>
          <p:nvPr/>
        </p:nvCxnSpPr>
        <p:spPr>
          <a:xfrm rot="5400000" flipH="1" flipV="1">
            <a:off x="3949646" y="1233751"/>
            <a:ext cx="1687740" cy="1332593"/>
          </a:xfrm>
          <a:prstGeom prst="bentConnector3">
            <a:avLst>
              <a:gd name="adj1" fmla="val 1908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784884" y="874258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111">
            <a:extLst>
              <a:ext uri="{FF2B5EF4-FFF2-40B4-BE49-F238E27FC236}">
                <a16:creationId xmlns:a16="http://schemas.microsoft.com/office/drawing/2014/main" id="{2F1900D2-A646-EFAC-939D-401D40CBF9EB}"/>
              </a:ext>
            </a:extLst>
          </p:cNvPr>
          <p:cNvSpPr/>
          <p:nvPr/>
        </p:nvSpPr>
        <p:spPr>
          <a:xfrm>
            <a:off x="4872052" y="545298"/>
            <a:ext cx="1140108" cy="3084086"/>
          </a:xfrm>
          <a:prstGeom prst="roundRect">
            <a:avLst>
              <a:gd name="adj" fmla="val 9054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ENI Security</a:t>
            </a:r>
          </a:p>
          <a:p>
            <a:pPr algn="ctr"/>
            <a:r>
              <a:rPr lang="en-US" altLang="ko-KR" sz="1100" b="1"/>
              <a:t>Group</a:t>
            </a:r>
          </a:p>
        </p:txBody>
      </p:sp>
      <p:sp>
        <p:nvSpPr>
          <p:cNvPr id="8" name="사각형: 둥근 모서리 111">
            <a:extLst>
              <a:ext uri="{FF2B5EF4-FFF2-40B4-BE49-F238E27FC236}">
                <a16:creationId xmlns:a16="http://schemas.microsoft.com/office/drawing/2014/main" id="{D0AD019F-F4A6-08FC-FE0E-3D09BC4681B2}"/>
              </a:ext>
            </a:extLst>
          </p:cNvPr>
          <p:cNvSpPr/>
          <p:nvPr/>
        </p:nvSpPr>
        <p:spPr>
          <a:xfrm>
            <a:off x="1988156" y="545298"/>
            <a:ext cx="2811888" cy="3084086"/>
          </a:xfrm>
          <a:prstGeom prst="roundRect">
            <a:avLst>
              <a:gd name="adj" fmla="val 38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EC2 Instance </a:t>
            </a:r>
          </a:p>
          <a:p>
            <a:pPr algn="ctr"/>
            <a:r>
              <a:rPr lang="en-US" altLang="ko-KR" sz="1100" b="1"/>
              <a:t>Security Group</a:t>
            </a:r>
          </a:p>
        </p:txBody>
      </p:sp>
      <p:sp>
        <p:nvSpPr>
          <p:cNvPr id="66" name="사각형: 둥근 모서리 148">
            <a:extLst>
              <a:ext uri="{FF2B5EF4-FFF2-40B4-BE49-F238E27FC236}">
                <a16:creationId xmlns:a16="http://schemas.microsoft.com/office/drawing/2014/main" id="{42B7683A-7E2F-668A-97E9-2C09837B3EC6}"/>
              </a:ext>
            </a:extLst>
          </p:cNvPr>
          <p:cNvSpPr/>
          <p:nvPr/>
        </p:nvSpPr>
        <p:spPr>
          <a:xfrm>
            <a:off x="6455906" y="3629384"/>
            <a:ext cx="2170477" cy="626385"/>
          </a:xfrm>
          <a:prstGeom prst="roundRect">
            <a:avLst>
              <a:gd name="adj" fmla="val 1554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Route 53</a:t>
            </a:r>
          </a:p>
          <a:p>
            <a:pPr algn="ctr"/>
            <a:r>
              <a:rPr lang="en-US" altLang="ko-KR" sz="1100"/>
              <a:t>xxx.efs.region.amazonaws.com 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All AZ  ENI A</a:t>
            </a:r>
          </a:p>
        </p:txBody>
      </p:sp>
    </p:spTree>
    <p:extLst>
      <p:ext uri="{BB962C8B-B14F-4D97-AF65-F5344CB8AC3E}">
        <p14:creationId xmlns:p14="http://schemas.microsoft.com/office/powerpoint/2010/main" val="5440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692498" y="238078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692498" y="304549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692498" y="3708271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9" name="사각형: 둥근 모서리 111">
            <a:extLst>
              <a:ext uri="{FF2B5EF4-FFF2-40B4-BE49-F238E27FC236}">
                <a16:creationId xmlns:a16="http://schemas.microsoft.com/office/drawing/2014/main" id="{BF011E71-120E-C435-4FA3-7BC6EDC2251B}"/>
              </a:ext>
            </a:extLst>
          </p:cNvPr>
          <p:cNvSpPr/>
          <p:nvPr/>
        </p:nvSpPr>
        <p:spPr>
          <a:xfrm>
            <a:off x="2256046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328054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328054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328054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4" name="사각형: 둥근 모서리 111">
            <a:extLst>
              <a:ext uri="{FF2B5EF4-FFF2-40B4-BE49-F238E27FC236}">
                <a16:creationId xmlns:a16="http://schemas.microsoft.com/office/drawing/2014/main" id="{294DD2BC-A5EE-BBF8-0BA4-ACA74462E0AD}"/>
              </a:ext>
            </a:extLst>
          </p:cNvPr>
          <p:cNvSpPr/>
          <p:nvPr/>
        </p:nvSpPr>
        <p:spPr>
          <a:xfrm>
            <a:off x="3708224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780232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780232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780232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2184038" y="2067694"/>
            <a:ext cx="3888431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Node</a:t>
            </a:r>
            <a:r>
              <a:rPr lang="ko-KR" altLang="en-US" sz="1100" b="1"/>
              <a:t> </a:t>
            </a:r>
            <a:r>
              <a:rPr lang="en-US" altLang="ko-KR" sz="1100" b="1"/>
              <a:t>VPC (Private)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588224" y="2067694"/>
            <a:ext cx="1512168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Control Plane VPC (Private)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732240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0" name="사각형: 둥근 모서리 116">
            <a:extLst>
              <a:ext uri="{FF2B5EF4-FFF2-40B4-BE49-F238E27FC236}">
                <a16:creationId xmlns:a16="http://schemas.microsoft.com/office/drawing/2014/main" id="{7D975EC7-9C2A-F399-6B2A-9619491CF8C1}"/>
              </a:ext>
            </a:extLst>
          </p:cNvPr>
          <p:cNvSpPr/>
          <p:nvPr/>
        </p:nvSpPr>
        <p:spPr>
          <a:xfrm>
            <a:off x="6732240" y="311580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1" name="사각형: 둥근 모서리 116">
            <a:extLst>
              <a:ext uri="{FF2B5EF4-FFF2-40B4-BE49-F238E27FC236}">
                <a16:creationId xmlns:a16="http://schemas.microsoft.com/office/drawing/2014/main" id="{4EBD8D8C-1F46-5490-79E7-3358EF8366F6}"/>
              </a:ext>
            </a:extLst>
          </p:cNvPr>
          <p:cNvSpPr/>
          <p:nvPr/>
        </p:nvSpPr>
        <p:spPr>
          <a:xfrm>
            <a:off x="6732240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2" name="사각형: 둥근 모서리 144">
            <a:extLst>
              <a:ext uri="{FF2B5EF4-FFF2-40B4-BE49-F238E27FC236}">
                <a16:creationId xmlns:a16="http://schemas.microsoft.com/office/drawing/2014/main" id="{D67D14B4-42C5-65AC-E8F5-5D725AE27499}"/>
              </a:ext>
            </a:extLst>
          </p:cNvPr>
          <p:cNvSpPr/>
          <p:nvPr/>
        </p:nvSpPr>
        <p:spPr>
          <a:xfrm>
            <a:off x="3203848" y="781220"/>
            <a:ext cx="4054772" cy="750327"/>
          </a:xfrm>
          <a:prstGeom prst="roundRect">
            <a:avLst>
              <a:gd name="adj" fmla="val 12037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23" name="사각형: 둥근 모서리 147">
            <a:extLst>
              <a:ext uri="{FF2B5EF4-FFF2-40B4-BE49-F238E27FC236}">
                <a16:creationId xmlns:a16="http://schemas.microsoft.com/office/drawing/2014/main" id="{CD85C58C-C235-3306-669C-F33F2811C7B5}"/>
              </a:ext>
            </a:extLst>
          </p:cNvPr>
          <p:cNvSpPr/>
          <p:nvPr/>
        </p:nvSpPr>
        <p:spPr>
          <a:xfrm>
            <a:off x="5461434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24" name="사각형: 둥근 모서리 148">
            <a:extLst>
              <a:ext uri="{FF2B5EF4-FFF2-40B4-BE49-F238E27FC236}">
                <a16:creationId xmlns:a16="http://schemas.microsoft.com/office/drawing/2014/main" id="{D669E73A-1AD7-A5C1-8AFB-33941941E042}"/>
              </a:ext>
            </a:extLst>
          </p:cNvPr>
          <p:cNvSpPr/>
          <p:nvPr/>
        </p:nvSpPr>
        <p:spPr>
          <a:xfrm>
            <a:off x="3316182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Client</a:t>
            </a:r>
          </a:p>
        </p:txBody>
      </p:sp>
      <p:sp>
        <p:nvSpPr>
          <p:cNvPr id="25" name="사각형: 둥근 모서리 131">
            <a:extLst>
              <a:ext uri="{FF2B5EF4-FFF2-40B4-BE49-F238E27FC236}">
                <a16:creationId xmlns:a16="http://schemas.microsoft.com/office/drawing/2014/main" id="{AC97C45B-3914-A718-3B7A-4029523C8F34}"/>
              </a:ext>
            </a:extLst>
          </p:cNvPr>
          <p:cNvSpPr/>
          <p:nvPr/>
        </p:nvSpPr>
        <p:spPr>
          <a:xfrm>
            <a:off x="6815945" y="1854936"/>
            <a:ext cx="1056726" cy="317902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LB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267059" y="245464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sp>
        <p:nvSpPr>
          <p:cNvPr id="28" name="사각형: 둥근 모서리 116">
            <a:extLst>
              <a:ext uri="{FF2B5EF4-FFF2-40B4-BE49-F238E27FC236}">
                <a16:creationId xmlns:a16="http://schemas.microsoft.com/office/drawing/2014/main" id="{DD68ABB6-B9C8-254C-003B-CCE339DDF2ED}"/>
              </a:ext>
            </a:extLst>
          </p:cNvPr>
          <p:cNvSpPr/>
          <p:nvPr/>
        </p:nvSpPr>
        <p:spPr>
          <a:xfrm>
            <a:off x="5267737" y="311551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B</a:t>
            </a:r>
          </a:p>
        </p:txBody>
      </p:sp>
      <p:sp>
        <p:nvSpPr>
          <p:cNvPr id="29" name="사각형: 둥근 모서리 116">
            <a:extLst>
              <a:ext uri="{FF2B5EF4-FFF2-40B4-BE49-F238E27FC236}">
                <a16:creationId xmlns:a16="http://schemas.microsoft.com/office/drawing/2014/main" id="{474E64F6-3CDD-D37D-6F5B-016B2A864ED1}"/>
              </a:ext>
            </a:extLst>
          </p:cNvPr>
          <p:cNvSpPr/>
          <p:nvPr/>
        </p:nvSpPr>
        <p:spPr>
          <a:xfrm>
            <a:off x="5267737" y="3782567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C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266126" y="1128637"/>
            <a:ext cx="12700" cy="2652009"/>
          </a:xfrm>
          <a:prstGeom prst="bentConnector3">
            <a:avLst>
              <a:gd name="adj1" fmla="val 184252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992215" y="1854726"/>
            <a:ext cx="12700" cy="1199831"/>
          </a:xfrm>
          <a:prstGeom prst="bentConnector3">
            <a:avLst>
              <a:gd name="adj1" fmla="val 1855024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8" idx="0"/>
          </p:cNvCxnSpPr>
          <p:nvPr/>
        </p:nvCxnSpPr>
        <p:spPr>
          <a:xfrm rot="5400000" flipH="1" flipV="1">
            <a:off x="4264325" y="1791308"/>
            <a:ext cx="4280" cy="2652687"/>
          </a:xfrm>
          <a:prstGeom prst="bentConnector3">
            <a:avLst>
              <a:gd name="adj1" fmla="val 3339907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138">
            <a:extLst>
              <a:ext uri="{FF2B5EF4-FFF2-40B4-BE49-F238E27FC236}">
                <a16:creationId xmlns:a16="http://schemas.microsoft.com/office/drawing/2014/main" id="{16458FAA-8A5E-0540-4306-440CCE1C5839}"/>
              </a:ext>
            </a:extLst>
          </p:cNvPr>
          <p:cNvSpPr/>
          <p:nvPr/>
        </p:nvSpPr>
        <p:spPr>
          <a:xfrm>
            <a:off x="2393836" y="1851670"/>
            <a:ext cx="1713133" cy="309656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8" idx="0"/>
          </p:cNvCxnSpPr>
          <p:nvPr/>
        </p:nvCxnSpPr>
        <p:spPr>
          <a:xfrm rot="5400000" flipH="1" flipV="1">
            <a:off x="4990414" y="2517397"/>
            <a:ext cx="4280" cy="1200509"/>
          </a:xfrm>
          <a:prstGeom prst="bentConnector3">
            <a:avLst>
              <a:gd name="adj1" fmla="val 3275748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9" idx="0"/>
          </p:cNvCxnSpPr>
          <p:nvPr/>
        </p:nvCxnSpPr>
        <p:spPr>
          <a:xfrm rot="5400000" flipH="1" flipV="1">
            <a:off x="4266465" y="2456224"/>
            <a:ext cx="12700" cy="2652687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9" idx="0"/>
          </p:cNvCxnSpPr>
          <p:nvPr/>
        </p:nvCxnSpPr>
        <p:spPr>
          <a:xfrm rot="5400000" flipH="1" flipV="1">
            <a:off x="4992554" y="3182313"/>
            <a:ext cx="12700" cy="1200509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917202" y="2636560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9">
            <a:extLst>
              <a:ext uri="{FF2B5EF4-FFF2-40B4-BE49-F238E27FC236}">
                <a16:creationId xmlns:a16="http://schemas.microsoft.com/office/drawing/2014/main" id="{8B97C6BD-9E69-BA13-DE16-B4039D01AA3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5917880" y="3297430"/>
            <a:ext cx="814360" cy="2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9">
            <a:extLst>
              <a:ext uri="{FF2B5EF4-FFF2-40B4-BE49-F238E27FC236}">
                <a16:creationId xmlns:a16="http://schemas.microsoft.com/office/drawing/2014/main" id="{1D3D526E-4582-206F-9947-45CAAC3A7E4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5917880" y="3964486"/>
            <a:ext cx="81436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9B224C5-153D-FC68-F5C2-123AD3752E3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6622961" y="1133589"/>
            <a:ext cx="416388" cy="102630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34B3218-EB81-8717-7B5E-982F8D2D4E48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>
            <a:off x="7872671" y="2013887"/>
            <a:ext cx="83705" cy="128383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43FF9A1-DF62-0BB6-50EB-A9D06067BF55}"/>
              </a:ext>
            </a:extLst>
          </p:cNvPr>
          <p:cNvCxnSpPr>
            <a:cxnSpLocks/>
            <a:stCxn id="25" idx="3"/>
            <a:endCxn id="19" idx="3"/>
          </p:cNvCxnSpPr>
          <p:nvPr/>
        </p:nvCxnSpPr>
        <p:spPr>
          <a:xfrm>
            <a:off x="7872671" y="2013887"/>
            <a:ext cx="83705" cy="622673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5874DC6-ED20-532D-C6B0-7E5577901E72}"/>
              </a:ext>
            </a:extLst>
          </p:cNvPr>
          <p:cNvCxnSpPr>
            <a:cxnSpLocks/>
            <a:stCxn id="25" idx="3"/>
            <a:endCxn id="21" idx="3"/>
          </p:cNvCxnSpPr>
          <p:nvPr/>
        </p:nvCxnSpPr>
        <p:spPr>
          <a:xfrm>
            <a:off x="7872671" y="2013887"/>
            <a:ext cx="83705" cy="195059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B86A27C-708F-C57A-33F2-B164F3EFBBD9}"/>
              </a:ext>
            </a:extLst>
          </p:cNvPr>
          <p:cNvCxnSpPr>
            <a:cxnSpLocks/>
            <a:stCxn id="24" idx="2"/>
            <a:endCxn id="99" idx="0"/>
          </p:cNvCxnSpPr>
          <p:nvPr/>
        </p:nvCxnSpPr>
        <p:spPr>
          <a:xfrm rot="5400000">
            <a:off x="3505016" y="1183936"/>
            <a:ext cx="413122" cy="9223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37825F0D-AB88-C215-0A01-758414450D60}"/>
              </a:ext>
            </a:extLst>
          </p:cNvPr>
          <p:cNvCxnSpPr>
            <a:cxnSpLocks/>
            <a:stCxn id="99" idx="1"/>
            <a:endCxn id="11" idx="1"/>
          </p:cNvCxnSpPr>
          <p:nvPr/>
        </p:nvCxnSpPr>
        <p:spPr>
          <a:xfrm rot="10800000" flipV="1">
            <a:off x="2328054" y="2006498"/>
            <a:ext cx="65782" cy="63006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F2D0E3D-2CA5-F123-F835-C5ECDFBC8DEA}"/>
              </a:ext>
            </a:extLst>
          </p:cNvPr>
          <p:cNvCxnSpPr>
            <a:cxnSpLocks/>
            <a:stCxn id="99" idx="1"/>
            <a:endCxn id="12" idx="1"/>
          </p:cNvCxnSpPr>
          <p:nvPr/>
        </p:nvCxnSpPr>
        <p:spPr>
          <a:xfrm rot="10800000" flipV="1">
            <a:off x="2328054" y="2006498"/>
            <a:ext cx="65782" cy="129521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E3E36429-6364-3445-AFD7-B7AEA9D1E117}"/>
              </a:ext>
            </a:extLst>
          </p:cNvPr>
          <p:cNvCxnSpPr>
            <a:cxnSpLocks/>
            <a:stCxn id="99" idx="1"/>
            <a:endCxn id="13" idx="1"/>
          </p:cNvCxnSpPr>
          <p:nvPr/>
        </p:nvCxnSpPr>
        <p:spPr>
          <a:xfrm rot="10800000" flipV="1">
            <a:off x="2328054" y="2006498"/>
            <a:ext cx="65782" cy="1957988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F512E3-7DE2-A782-7411-E8ACBCDBF050}"/>
              </a:ext>
            </a:extLst>
          </p:cNvPr>
          <p:cNvCxnSpPr>
            <a:cxnSpLocks/>
            <a:stCxn id="99" idx="3"/>
            <a:endCxn id="15" idx="3"/>
          </p:cNvCxnSpPr>
          <p:nvPr/>
        </p:nvCxnSpPr>
        <p:spPr>
          <a:xfrm>
            <a:off x="4106969" y="2006498"/>
            <a:ext cx="897399" cy="63006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7F50A68-82AA-9139-2D83-C6890D7C5D97}"/>
              </a:ext>
            </a:extLst>
          </p:cNvPr>
          <p:cNvCxnSpPr>
            <a:cxnSpLocks/>
            <a:stCxn id="99" idx="3"/>
            <a:endCxn id="16" idx="3"/>
          </p:cNvCxnSpPr>
          <p:nvPr/>
        </p:nvCxnSpPr>
        <p:spPr>
          <a:xfrm>
            <a:off x="4106969" y="2006498"/>
            <a:ext cx="897399" cy="129521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92D973CE-DA3B-3032-3092-2DA9B081B707}"/>
              </a:ext>
            </a:extLst>
          </p:cNvPr>
          <p:cNvCxnSpPr>
            <a:cxnSpLocks/>
            <a:stCxn id="99" idx="3"/>
            <a:endCxn id="17" idx="3"/>
          </p:cNvCxnSpPr>
          <p:nvPr/>
        </p:nvCxnSpPr>
        <p:spPr>
          <a:xfrm>
            <a:off x="4106969" y="2006498"/>
            <a:ext cx="897399" cy="1957988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사각형: 둥근 모서리 148">
            <a:extLst>
              <a:ext uri="{FF2B5EF4-FFF2-40B4-BE49-F238E27FC236}">
                <a16:creationId xmlns:a16="http://schemas.microsoft.com/office/drawing/2014/main" id="{89C04C66-E834-E728-7AAF-4EE2C8C77851}"/>
              </a:ext>
            </a:extLst>
          </p:cNvPr>
          <p:cNvSpPr/>
          <p:nvPr/>
        </p:nvSpPr>
        <p:spPr>
          <a:xfrm>
            <a:off x="692498" y="773398"/>
            <a:ext cx="2170477" cy="976445"/>
          </a:xfrm>
          <a:prstGeom prst="roundRect">
            <a:avLst>
              <a:gd name="adj" fmla="val 1067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Route 53</a:t>
            </a:r>
          </a:p>
          <a:p>
            <a:pPr algn="ctr"/>
            <a:r>
              <a:rPr lang="en-US" altLang="ko-KR" sz="1100"/>
              <a:t>xxx.eks.amazonaws.com</a:t>
            </a:r>
          </a:p>
          <a:p>
            <a:pPr algn="ctr"/>
            <a:r>
              <a:rPr lang="en-US" altLang="ko-KR" sz="1100"/>
              <a:t>Public Network </a:t>
            </a:r>
            <a:r>
              <a:rPr lang="en-US" altLang="ko-KR" sz="1100">
                <a:sym typeface="Wingdings" panose="05000000000000000000" pitchFamily="2" charset="2"/>
              </a:rPr>
              <a:t> K8s API LB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A  ENI A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B  ENI 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C  ENI C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6DDD8A7B-8739-4B04-9C1E-989362090A87}"/>
              </a:ext>
            </a:extLst>
          </p:cNvPr>
          <p:cNvSpPr/>
          <p:nvPr/>
        </p:nvSpPr>
        <p:spPr>
          <a:xfrm>
            <a:off x="1619672" y="618008"/>
            <a:ext cx="6316322" cy="418599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Node</a:t>
            </a:r>
          </a:p>
          <a:p>
            <a:r>
              <a:rPr lang="en-US" altLang="ko-KR" sz="1600"/>
              <a:t>Subnet 192.168.0.0/24</a:t>
            </a:r>
            <a:endParaRPr lang="ko-KR" altLang="en-US" sz="16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C4382E0A-1991-49F5-A4F7-5A4A853E0248}"/>
              </a:ext>
            </a:extLst>
          </p:cNvPr>
          <p:cNvSpPr/>
          <p:nvPr/>
        </p:nvSpPr>
        <p:spPr>
          <a:xfrm>
            <a:off x="1719700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A </a:t>
            </a:r>
            <a:endParaRPr lang="ko-KR" altLang="en-US" sz="1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67B729-B7CC-49A4-9995-195256E8D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738"/>
              </p:ext>
            </p:extLst>
          </p:nvPr>
        </p:nvGraphicFramePr>
        <p:xfrm>
          <a:off x="2723962" y="2019501"/>
          <a:ext cx="4107742" cy="18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default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6895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192.168.0.0/24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192.168.1.10/32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eniaaaaaaaaaa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192.168.2.20/32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enibbbbbbbbbb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192.168.3.30/32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enicccccccccc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192.168.4.40/32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enidddddddddd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0200"/>
                  </a:ext>
                </a:extLst>
              </a:tr>
            </a:tbl>
          </a:graphicData>
        </a:graphic>
      </p:graphicFrame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7B9CD521-509B-43E0-80F1-345A37818321}"/>
              </a:ext>
            </a:extLst>
          </p:cNvPr>
          <p:cNvSpPr/>
          <p:nvPr/>
        </p:nvSpPr>
        <p:spPr>
          <a:xfrm>
            <a:off x="1791708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192.168.1.10</a:t>
            </a:r>
            <a:endParaRPr lang="ko-KR" altLang="en-US" sz="12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142E2BC1-8D34-4784-A074-3093B22CCD05}"/>
              </a:ext>
            </a:extLst>
          </p:cNvPr>
          <p:cNvSpPr/>
          <p:nvPr/>
        </p:nvSpPr>
        <p:spPr>
          <a:xfrm>
            <a:off x="1719700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eniaaaaaaaaaa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40670-B82B-4CDD-A75F-CDD5AB64657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439780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CC4AEB5C-FC93-4382-9A2A-A671B4E869FE}"/>
              </a:ext>
            </a:extLst>
          </p:cNvPr>
          <p:cNvSpPr/>
          <p:nvPr/>
        </p:nvSpPr>
        <p:spPr>
          <a:xfrm>
            <a:off x="3870202" y="4372708"/>
            <a:ext cx="1238146" cy="43128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eth0 (Node)</a:t>
            </a:r>
          </a:p>
          <a:p>
            <a:pPr algn="ctr"/>
            <a:r>
              <a:rPr lang="en-US" altLang="ko-KR" sz="1200"/>
              <a:t>192.168.0.10</a:t>
            </a:r>
            <a:endParaRPr lang="ko-KR" altLang="en-US" sz="12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D7D958B1-2090-4A7E-817C-759D9225A4F8}"/>
              </a:ext>
            </a:extLst>
          </p:cNvPr>
          <p:cNvSpPr/>
          <p:nvPr/>
        </p:nvSpPr>
        <p:spPr>
          <a:xfrm>
            <a:off x="3275856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B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B073A244-D870-4459-A55C-486787B6A2BA}"/>
              </a:ext>
            </a:extLst>
          </p:cNvPr>
          <p:cNvSpPr/>
          <p:nvPr/>
        </p:nvSpPr>
        <p:spPr>
          <a:xfrm>
            <a:off x="3347864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192.168.2.20</a:t>
            </a:r>
            <a:endParaRPr lang="ko-KR" altLang="en-US" sz="12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A4946989-3670-42CA-8D35-6727900DBAA2}"/>
              </a:ext>
            </a:extLst>
          </p:cNvPr>
          <p:cNvSpPr/>
          <p:nvPr/>
        </p:nvSpPr>
        <p:spPr>
          <a:xfrm>
            <a:off x="3275856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enibbbbbbbbbb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AA92AD-509A-4BEA-9BCE-0C9A3994B05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95936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B687431F-C016-4C20-B315-ACEED29E07F0}"/>
              </a:ext>
            </a:extLst>
          </p:cNvPr>
          <p:cNvSpPr/>
          <p:nvPr/>
        </p:nvSpPr>
        <p:spPr>
          <a:xfrm>
            <a:off x="4832012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 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9EDC12C1-DEE7-41D5-8AAD-34914BB5BA2C}"/>
              </a:ext>
            </a:extLst>
          </p:cNvPr>
          <p:cNvSpPr/>
          <p:nvPr/>
        </p:nvSpPr>
        <p:spPr>
          <a:xfrm>
            <a:off x="4904020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192.168.3.30</a:t>
            </a:r>
            <a:endParaRPr lang="ko-KR" altLang="en-US" sz="12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F94D7C79-EADD-43C0-AF42-F169EC3FE942}"/>
              </a:ext>
            </a:extLst>
          </p:cNvPr>
          <p:cNvSpPr/>
          <p:nvPr/>
        </p:nvSpPr>
        <p:spPr>
          <a:xfrm>
            <a:off x="4832012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enicccccccccc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5AAA160-1419-429D-A295-3AFD8BB4959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552092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03B00B27-F048-4C15-BE66-8B31B26EA13F}"/>
              </a:ext>
            </a:extLst>
          </p:cNvPr>
          <p:cNvSpPr/>
          <p:nvPr/>
        </p:nvSpPr>
        <p:spPr>
          <a:xfrm>
            <a:off x="6388167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D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2B8F0D36-0174-4AAA-8F35-8181E1A9FAC2}"/>
              </a:ext>
            </a:extLst>
          </p:cNvPr>
          <p:cNvSpPr/>
          <p:nvPr/>
        </p:nvSpPr>
        <p:spPr>
          <a:xfrm>
            <a:off x="6460175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192.168.4.40</a:t>
            </a:r>
            <a:endParaRPr lang="ko-KR" altLang="en-US" sz="12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6723AC19-1713-4405-BD22-BD989E2D3BE5}"/>
              </a:ext>
            </a:extLst>
          </p:cNvPr>
          <p:cNvSpPr/>
          <p:nvPr/>
        </p:nvSpPr>
        <p:spPr>
          <a:xfrm>
            <a:off x="6388167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enidddddddddd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8524B54-12EC-4438-A3F7-F755DD620A0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108247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27731BE7-4E65-440A-A6FC-3F9E50A40052}"/>
              </a:ext>
            </a:extLst>
          </p:cNvPr>
          <p:cNvSpPr/>
          <p:nvPr/>
        </p:nvSpPr>
        <p:spPr>
          <a:xfrm>
            <a:off x="5222029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eth1 (CNI 0)</a:t>
            </a:r>
          </a:p>
          <a:p>
            <a:pPr algn="ctr"/>
            <a:r>
              <a:rPr lang="en-US" altLang="ko-KR" sz="1200"/>
              <a:t>192.168.0.11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192.168.1.10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192.168.2.20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C8E0094B-579E-405D-8DAA-17397D9306F7}"/>
              </a:ext>
            </a:extLst>
          </p:cNvPr>
          <p:cNvSpPr/>
          <p:nvPr/>
        </p:nvSpPr>
        <p:spPr>
          <a:xfrm>
            <a:off x="6573856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eth2 (CNI 1)</a:t>
            </a:r>
          </a:p>
          <a:p>
            <a:pPr algn="ctr"/>
            <a:r>
              <a:rPr lang="en-US" altLang="ko-KR" sz="1200"/>
              <a:t>192.168.0.12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192.168.3.30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192.168.4.40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05C1F55E-337B-4D95-8F1B-2833FF532DDD}"/>
              </a:ext>
            </a:extLst>
          </p:cNvPr>
          <p:cNvSpPr/>
          <p:nvPr/>
        </p:nvSpPr>
        <p:spPr>
          <a:xfrm>
            <a:off x="5790605" y="4806639"/>
            <a:ext cx="1440160" cy="216025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Secondary IP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41422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33684</TotalTime>
  <Words>532</Words>
  <Application>Microsoft Office PowerPoint</Application>
  <PresentationFormat>On-screen Show (16:9)</PresentationFormat>
  <Paragraphs>195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 EFS Standard</vt:lpstr>
      <vt:lpstr>AWS EFS One-Zone </vt:lpstr>
      <vt:lpstr>PowerPoint Presentation</vt:lpstr>
      <vt:lpstr>AWS EKS Component Network</vt:lpstr>
      <vt:lpstr>AWS EKS Pod Network</vt:lpstr>
      <vt:lpstr>AWS EKS Pod Network</vt:lpstr>
      <vt:lpstr>AWS EKS CLB/NLB</vt:lpstr>
      <vt:lpstr>AWS EKS ALB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5200</cp:revision>
  <dcterms:created xsi:type="dcterms:W3CDTF">2006-10-05T04:04:58Z</dcterms:created>
  <dcterms:modified xsi:type="dcterms:W3CDTF">2022-12-11T02:33:19Z</dcterms:modified>
</cp:coreProperties>
</file>