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9" r:id="rId2"/>
    <p:sldId id="460" r:id="rId3"/>
    <p:sldId id="461" r:id="rId4"/>
    <p:sldId id="454" r:id="rId5"/>
    <p:sldId id="462" r:id="rId6"/>
    <p:sldId id="451" r:id="rId7"/>
    <p:sldId id="455" r:id="rId8"/>
    <p:sldId id="457" r:id="rId9"/>
    <p:sldId id="450" r:id="rId10"/>
    <p:sldId id="452" r:id="rId11"/>
    <p:sldId id="453" r:id="rId12"/>
    <p:sldId id="463" r:id="rId13"/>
    <p:sldId id="46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86534" autoAdjust="0"/>
  </p:normalViewPr>
  <p:slideViewPr>
    <p:cSldViewPr>
      <p:cViewPr>
        <p:scale>
          <a:sx n="200" d="100"/>
          <a:sy n="200" d="100"/>
        </p:scale>
        <p:origin x="3372" y="-31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9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7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1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Pod</a:t>
            </a:r>
            <a:endParaRPr lang="en-US" altLang="ko-KR" sz="1400" b="1" dirty="0"/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001199" y="3790898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5349" y="3247889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75A1726-06F7-4F9D-9B94-F3B6A6F349AB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endCxn id="212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66810" y="3560811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93395" y="3247888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90" name="모서리가 둥근 직사각형 44">
            <a:extLst>
              <a:ext uri="{FF2B5EF4-FFF2-40B4-BE49-F238E27FC236}">
                <a16:creationId xmlns:a16="http://schemas.microsoft.com/office/drawing/2014/main" id="{3AFF80DB-F575-4263-9C53-FB4627AD480C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0740" y="3337063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40569350-04EC-4086-83FD-73D47BEB9D98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08B1E3B-2D50-4606-98BB-111B8F66FC3D}"/>
              </a:ext>
            </a:extLst>
          </p:cNvPr>
          <p:cNvCxnSpPr>
            <a:cxnSpLocks/>
          </p:cNvCxnSpPr>
          <p:nvPr/>
        </p:nvCxnSpPr>
        <p:spPr>
          <a:xfrm>
            <a:off x="897030" y="1461476"/>
            <a:ext cx="0" cy="2461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755A987-685C-48FF-848B-AA270CC5288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234166" y="1461476"/>
            <a:ext cx="0" cy="451431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0E4A440-9F39-490B-AACC-B71658713FEB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556349" y="881703"/>
            <a:ext cx="0" cy="8259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5249A5E-4657-414E-AA15-AC322E62B608}"/>
              </a:ext>
            </a:extLst>
          </p:cNvPr>
          <p:cNvCxnSpPr>
            <a:cxnSpLocks/>
          </p:cNvCxnSpPr>
          <p:nvPr/>
        </p:nvCxnSpPr>
        <p:spPr>
          <a:xfrm flipH="1">
            <a:off x="897030" y="1707654"/>
            <a:ext cx="2659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자유형: 도형 330">
            <a:extLst>
              <a:ext uri="{FF2B5EF4-FFF2-40B4-BE49-F238E27FC236}">
                <a16:creationId xmlns:a16="http://schemas.microsoft.com/office/drawing/2014/main" id="{F4449BED-6DB7-4C3D-B887-992F0AE24DD3}"/>
              </a:ext>
            </a:extLst>
          </p:cNvPr>
          <p:cNvSpPr/>
          <p:nvPr/>
        </p:nvSpPr>
        <p:spPr>
          <a:xfrm rot="16200000" flipH="1" flipV="1">
            <a:off x="1762040" y="-72308"/>
            <a:ext cx="735045" cy="265931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C907AC5F-8EE0-4D20-85B2-747B51F339DF}"/>
              </a:ext>
            </a:extLst>
          </p:cNvPr>
          <p:cNvCxnSpPr>
            <a:cxnSpLocks/>
            <a:endCxn id="331" idx="2"/>
          </p:cNvCxnSpPr>
          <p:nvPr/>
        </p:nvCxnSpPr>
        <p:spPr>
          <a:xfrm flipH="1">
            <a:off x="799904" y="1464957"/>
            <a:ext cx="8" cy="1599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09EA8B1F-1EC7-47D9-BC28-654F5BFC1D8B}"/>
              </a:ext>
            </a:extLst>
          </p:cNvPr>
          <p:cNvCxnSpPr>
            <a:cxnSpLocks/>
          </p:cNvCxnSpPr>
          <p:nvPr/>
        </p:nvCxnSpPr>
        <p:spPr>
          <a:xfrm>
            <a:off x="2555776" y="1230486"/>
            <a:ext cx="0" cy="388818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0D37A1DF-077D-405D-81B2-389D63E39742}"/>
              </a:ext>
            </a:extLst>
          </p:cNvPr>
          <p:cNvSpPr/>
          <p:nvPr/>
        </p:nvSpPr>
        <p:spPr>
          <a:xfrm rot="16200000" flipH="1" flipV="1">
            <a:off x="1986454" y="114809"/>
            <a:ext cx="903941" cy="2453973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68A419D-40E3-4C4F-A9DB-8604365E05AE}"/>
              </a:ext>
            </a:extLst>
          </p:cNvPr>
          <p:cNvCxnSpPr>
            <a:cxnSpLocks/>
          </p:cNvCxnSpPr>
          <p:nvPr/>
        </p:nvCxnSpPr>
        <p:spPr>
          <a:xfrm>
            <a:off x="1211439" y="1230486"/>
            <a:ext cx="0" cy="5632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15AD02D-474A-4FA2-80F7-869CF695EAA8}"/>
              </a:ext>
            </a:extLst>
          </p:cNvPr>
          <p:cNvCxnSpPr>
            <a:cxnSpLocks/>
          </p:cNvCxnSpPr>
          <p:nvPr/>
        </p:nvCxnSpPr>
        <p:spPr>
          <a:xfrm>
            <a:off x="2337425" y="1464957"/>
            <a:ext cx="2849" cy="32880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8C621F7-4113-4AB2-ACC2-8EBB5874813C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54F0513-D2D0-46F8-BE2B-E49E4DD7362D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FE7ABD3-9284-4728-9B6B-67C172E72702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F3B2530-49EA-4FBF-BB24-98093AB29EB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8401EEE9-718C-4190-877E-9EBF90B34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7737DF-63BC-42BB-9780-C8BCA8D5579E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D296103-258A-4559-A963-6104155CA9FA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96AC5C0-B614-4869-B0BF-C0C8653AF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400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E2F83789-92A4-41CA-B462-8E4CBC531E16}"/>
                </a:ext>
              </a:extLst>
            </p:cNvPr>
            <p:cNvSpPr/>
            <p:nvPr/>
          </p:nvSpPr>
          <p:spPr>
            <a:xfrm rot="16200000" flipH="1" flipV="1">
              <a:off x="2017549" y="145903"/>
              <a:ext cx="903941" cy="2391786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48FF7D-AFA0-4E4B-998D-796EA678C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7861E34-9B46-424F-8E36-D6386433DA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833AB31-4318-4733-B83A-82027A576D4C}"/>
              </a:ext>
            </a:extLst>
          </p:cNvPr>
          <p:cNvSpPr/>
          <p:nvPr/>
        </p:nvSpPr>
        <p:spPr>
          <a:xfrm rot="16200000">
            <a:off x="884748" y="1087771"/>
            <a:ext cx="2027328" cy="291875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CBE64DD-2983-4E80-BC7C-D495253465F4}"/>
              </a:ext>
            </a:extLst>
          </p:cNvPr>
          <p:cNvCxnSpPr>
            <a:cxnSpLocks/>
          </p:cNvCxnSpPr>
          <p:nvPr/>
        </p:nvCxnSpPr>
        <p:spPr>
          <a:xfrm>
            <a:off x="3357788" y="875098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C506D9D-BBD2-40FF-9023-159D4AB2A452}"/>
              </a:ext>
            </a:extLst>
          </p:cNvPr>
          <p:cNvCxnSpPr>
            <a:cxnSpLocks/>
          </p:cNvCxnSpPr>
          <p:nvPr/>
        </p:nvCxnSpPr>
        <p:spPr>
          <a:xfrm>
            <a:off x="2044575" y="1468618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87A5CE-79FA-4109-BA1B-9A88EF4BF3E5}"/>
              </a:ext>
            </a:extLst>
          </p:cNvPr>
          <p:cNvCxnSpPr>
            <a:cxnSpLocks/>
          </p:cNvCxnSpPr>
          <p:nvPr/>
        </p:nvCxnSpPr>
        <p:spPr>
          <a:xfrm>
            <a:off x="706313" y="1463856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B3B0B2FD-042D-4BD2-B80D-1F37632349F1}"/>
              </a:ext>
            </a:extLst>
          </p:cNvPr>
          <p:cNvSpPr/>
          <p:nvPr/>
        </p:nvSpPr>
        <p:spPr>
          <a:xfrm rot="5400000" flipH="1">
            <a:off x="6290005" y="1111622"/>
            <a:ext cx="2027321" cy="287104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31A18D5-8A3E-4210-A60F-03CC8CFCA79D}"/>
              </a:ext>
            </a:extLst>
          </p:cNvPr>
          <p:cNvCxnSpPr>
            <a:cxnSpLocks/>
          </p:cNvCxnSpPr>
          <p:nvPr/>
        </p:nvCxnSpPr>
        <p:spPr>
          <a:xfrm>
            <a:off x="5866434" y="881701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A96A0147-A4B4-4F4C-A369-A5103C071C12}"/>
              </a:ext>
            </a:extLst>
          </p:cNvPr>
          <p:cNvCxnSpPr>
            <a:cxnSpLocks/>
          </p:cNvCxnSpPr>
          <p:nvPr/>
        </p:nvCxnSpPr>
        <p:spPr>
          <a:xfrm>
            <a:off x="7173813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3E0E89C-8B7E-4338-9314-82621EAECC62}"/>
              </a:ext>
            </a:extLst>
          </p:cNvPr>
          <p:cNvCxnSpPr>
            <a:cxnSpLocks/>
          </p:cNvCxnSpPr>
          <p:nvPr/>
        </p:nvCxnSpPr>
        <p:spPr>
          <a:xfrm>
            <a:off x="8516565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3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6DD62460-5B82-42CD-B400-DEEF2EB8C0C1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744D9B00-4BAF-404D-91C3-D67ECA983BB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762412-AF06-41B6-943A-B2453BFBFFF1}"/>
              </a:ext>
            </a:extLst>
          </p:cNvPr>
          <p:cNvCxnSpPr>
            <a:cxnSpLocks/>
            <a:stCxn id="221" idx="2"/>
            <a:endCxn id="87" idx="1"/>
          </p:cNvCxnSpPr>
          <p:nvPr/>
        </p:nvCxnSpPr>
        <p:spPr>
          <a:xfrm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6CC10BA3-3B40-4982-8338-A951E8328A6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01D9E91F-0D1D-4585-A718-0ED5336E0520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F3884327-055E-4443-9188-664F76C0EC22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endCxn id="221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36" name="모서리가 둥근 직사각형 44">
            <a:extLst>
              <a:ext uri="{FF2B5EF4-FFF2-40B4-BE49-F238E27FC236}">
                <a16:creationId xmlns:a16="http://schemas.microsoft.com/office/drawing/2014/main" id="{DE3BC543-AAAE-4353-9267-917B852AB035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38" name="모서리가 둥근 직사각형 44">
            <a:extLst>
              <a:ext uri="{FF2B5EF4-FFF2-40B4-BE49-F238E27FC236}">
                <a16:creationId xmlns:a16="http://schemas.microsoft.com/office/drawing/2014/main" id="{5C3403C0-C8D1-44C7-8780-36B20C09A459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9AB06F-BF79-4AF3-8D53-8C2953A6088C}"/>
              </a:ext>
            </a:extLst>
          </p:cNvPr>
          <p:cNvCxnSpPr>
            <a:cxnSpLocks/>
            <a:stCxn id="222" idx="2"/>
            <a:endCxn id="136" idx="1"/>
          </p:cNvCxnSpPr>
          <p:nvPr/>
        </p:nvCxnSpPr>
        <p:spPr>
          <a:xfrm flipH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65637594-CA9F-4DF6-8814-92298A59FC7B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45" name="모서리가 둥근 직사각형 44">
            <a:extLst>
              <a:ext uri="{FF2B5EF4-FFF2-40B4-BE49-F238E27FC236}">
                <a16:creationId xmlns:a16="http://schemas.microsoft.com/office/drawing/2014/main" id="{2C25C8B0-1436-4EF8-A679-84BF3288BB8E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48" name="모서리가 둥근 직사각형 44">
            <a:extLst>
              <a:ext uri="{FF2B5EF4-FFF2-40B4-BE49-F238E27FC236}">
                <a16:creationId xmlns:a16="http://schemas.microsoft.com/office/drawing/2014/main" id="{73D593C3-263E-49BB-93FD-7AC63393AAE1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18BA1B2D-E733-4B5B-83D4-1D23BFD9B51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5DDFCA4-5F35-42DE-914E-C3648DC13B9D}"/>
              </a:ext>
            </a:extLst>
          </p:cNvPr>
          <p:cNvCxnSpPr>
            <a:cxnSpLocks/>
            <a:stCxn id="136" idx="3"/>
            <a:endCxn id="87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C1872BA-B519-4273-BFFE-C1142AE8FA43}"/>
              </a:ext>
            </a:extLst>
          </p:cNvPr>
          <p:cNvGrpSpPr/>
          <p:nvPr/>
        </p:nvGrpSpPr>
        <p:grpSpPr>
          <a:xfrm>
            <a:off x="799904" y="881703"/>
            <a:ext cx="2865508" cy="1031204"/>
            <a:chOff x="799904" y="881703"/>
            <a:chExt cx="2865508" cy="1031204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88492A-F1FF-4B6A-916E-1920B91BFC21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C5D9F33-E893-47B5-B929-40364713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0833BED-060D-4FF0-89E5-2607E92E51E6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BDBAC8E-0114-4950-A65A-3D9F0141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CC8431C-8CEC-40CB-9871-B4D9E52C11E0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C701BF1-AF66-4429-AAA8-DF8AC5C130E6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3DCFA2C-C5BA-47D7-9DF4-9166A6FDB8F0}"/>
                </a:ext>
              </a:extLst>
            </p:cNvPr>
            <p:cNvCxnSpPr>
              <a:cxnSpLocks/>
            </p:cNvCxnSpPr>
            <p:nvPr/>
          </p:nvCxnSpPr>
          <p:spPr>
            <a:xfrm>
              <a:off x="2555776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6FB7745-D620-40DD-8D70-565FE9552277}"/>
                </a:ext>
              </a:extLst>
            </p:cNvPr>
            <p:cNvSpPr/>
            <p:nvPr/>
          </p:nvSpPr>
          <p:spPr>
            <a:xfrm rot="16200000" flipH="1" flipV="1">
              <a:off x="1990260" y="118614"/>
              <a:ext cx="903941" cy="244636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3570E47-625B-488C-B8E4-7DA722FDEAA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051" y="1230486"/>
              <a:ext cx="0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EB5F714-ED2D-47CD-BEE2-26A67F89CF60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CEB6708-CCFC-4D4E-B7F9-0A5C8B27DFA6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A41119E-0B7D-4857-AE99-BC681AC5DB95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A735B84-FA66-412F-8BCF-532F00A42087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CD56E9F-EAFA-4764-A05F-9529457F77C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07BB2CA-976C-4968-9343-A87B636D6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6A1096D-4BE4-4866-AA87-73346F999F59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C8FACF8-6045-4615-83C7-F4104CB3D310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CC948BE-5FE7-4804-93A8-FD722F66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637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FC4970D-5725-4DF8-B7B9-7A309877AACA}"/>
                </a:ext>
              </a:extLst>
            </p:cNvPr>
            <p:cNvSpPr/>
            <p:nvPr/>
          </p:nvSpPr>
          <p:spPr>
            <a:xfrm rot="16200000" flipH="1" flipV="1">
              <a:off x="2015566" y="143920"/>
              <a:ext cx="903941" cy="2395752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2C9A782-32C9-447F-903D-D452CE587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9C3C92D-A118-4A8E-B6D5-5E63E412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CD87FF7-765E-45D2-A23D-3365A12B4909}"/>
              </a:ext>
            </a:extLst>
          </p:cNvPr>
          <p:cNvCxnSpPr>
            <a:cxnSpLocks/>
          </p:cNvCxnSpPr>
          <p:nvPr/>
        </p:nvCxnSpPr>
        <p:spPr>
          <a:xfrm flipV="1">
            <a:off x="2727350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6FF9ADD-3534-4918-A766-8609E5A2A785}"/>
              </a:ext>
            </a:extLst>
          </p:cNvPr>
          <p:cNvCxnSpPr>
            <a:cxnSpLocks/>
          </p:cNvCxnSpPr>
          <p:nvPr/>
        </p:nvCxnSpPr>
        <p:spPr>
          <a:xfrm flipV="1">
            <a:off x="6444208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437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999234" y="3790898"/>
            <a:ext cx="165588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555776" y="3090184"/>
            <a:ext cx="1519880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1419" y="2976846"/>
            <a:ext cx="844354" cy="69900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555773" y="2859782"/>
            <a:ext cx="1519904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1" y="1052937"/>
            <a:ext cx="1209678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2"/>
            <a:ext cx="1080120" cy="720077"/>
          </a:xfrm>
          <a:prstGeom prst="roundRect">
            <a:avLst>
              <a:gd name="adj" fmla="val 722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7946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stCxn id="120" idx="0"/>
            <a:endCxn id="212" idx="2"/>
          </p:cNvCxnSpPr>
          <p:nvPr/>
        </p:nvCxnSpPr>
        <p:spPr>
          <a:xfrm flipH="1" flipV="1">
            <a:off x="2195557" y="2787774"/>
            <a:ext cx="1120168" cy="72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3192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72362" y="3560811"/>
            <a:ext cx="1422747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669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104307" y="3090184"/>
            <a:ext cx="1524272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28582" y="2976846"/>
            <a:ext cx="843780" cy="699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104286" y="2859782"/>
            <a:ext cx="1524296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310211" y="1052935"/>
            <a:ext cx="1200187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10338" y="1231389"/>
            <a:ext cx="879522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2362" y="3337063"/>
            <a:ext cx="1422747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  <a:stCxn id="184" idx="0"/>
            <a:endCxn id="215" idx="2"/>
          </p:cNvCxnSpPr>
          <p:nvPr/>
        </p:nvCxnSpPr>
        <p:spPr>
          <a:xfrm flipV="1">
            <a:off x="5866434" y="2785883"/>
            <a:ext cx="1124962" cy="73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310211" y="1169733"/>
            <a:ext cx="252243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42450"/>
              </p:ext>
            </p:extLst>
          </p:nvPr>
        </p:nvGraphicFramePr>
        <p:xfrm>
          <a:off x="579758" y="1713379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46020"/>
              </p:ext>
            </p:extLst>
          </p:nvPr>
        </p:nvGraphicFramePr>
        <p:xfrm>
          <a:off x="5375597" y="171148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9420ADB4-0254-4CEA-A8DC-330BD7EDA469}"/>
              </a:ext>
            </a:extLst>
          </p:cNvPr>
          <p:cNvSpPr/>
          <p:nvPr/>
        </p:nvSpPr>
        <p:spPr>
          <a:xfrm>
            <a:off x="5090033" y="161623"/>
            <a:ext cx="1080120" cy="720076"/>
          </a:xfrm>
          <a:prstGeom prst="roundRect">
            <a:avLst>
              <a:gd name="adj" fmla="val 865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9041D6D1-F0E7-4085-91C7-2CAF744EB4E0}"/>
              </a:ext>
            </a:extLst>
          </p:cNvPr>
          <p:cNvSpPr/>
          <p:nvPr/>
        </p:nvSpPr>
        <p:spPr>
          <a:xfrm>
            <a:off x="2555776" y="3652475"/>
            <a:ext cx="1519880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27B1750-345C-437D-9DFB-250798D317D3}"/>
              </a:ext>
            </a:extLst>
          </p:cNvPr>
          <p:cNvCxnSpPr>
            <a:cxnSpLocks/>
            <a:stCxn id="113" idx="1"/>
            <a:endCxn id="114" idx="3"/>
          </p:cNvCxnSpPr>
          <p:nvPr/>
        </p:nvCxnSpPr>
        <p:spPr>
          <a:xfrm flipH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918F601-9B9C-45AA-9E0E-FA3551259E8C}"/>
              </a:ext>
            </a:extLst>
          </p:cNvPr>
          <p:cNvCxnSpPr>
            <a:cxnSpLocks/>
            <a:stCxn id="110" idx="3"/>
            <a:endCxn id="115" idx="1"/>
          </p:cNvCxnSpPr>
          <p:nvPr/>
        </p:nvCxnSpPr>
        <p:spPr>
          <a:xfrm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597E6C-02FB-4454-BDEB-C86A8A1CEAEA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2232031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C3326F7-1B6B-4406-9808-10454B51A488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899121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BAA45E2-72B5-4233-9636-0A7ECEF2E06D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3556349" y="881699"/>
            <a:ext cx="0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787774"/>
            <a:ext cx="459563" cy="13398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F9931AD7-66A9-421C-9580-1932409D55F1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7AF0B1D-A556-49FE-A362-54DF1CB79D4C}"/>
              </a:ext>
            </a:extLst>
          </p:cNvPr>
          <p:cNvCxnSpPr>
            <a:cxnSpLocks/>
          </p:cNvCxnSpPr>
          <p:nvPr/>
        </p:nvCxnSpPr>
        <p:spPr>
          <a:xfrm>
            <a:off x="3982395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모서리가 둥근 직사각형 44">
            <a:extLst>
              <a:ext uri="{FF2B5EF4-FFF2-40B4-BE49-F238E27FC236}">
                <a16:creationId xmlns:a16="http://schemas.microsoft.com/office/drawing/2014/main" id="{7E520228-D988-47D7-8F4C-6B7B38634E6A}"/>
              </a:ext>
            </a:extLst>
          </p:cNvPr>
          <p:cNvSpPr/>
          <p:nvPr/>
        </p:nvSpPr>
        <p:spPr>
          <a:xfrm>
            <a:off x="5104287" y="3652475"/>
            <a:ext cx="1524270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FAC1321-2E9F-4C6C-9DE6-3CE684A65423}"/>
              </a:ext>
            </a:extLst>
          </p:cNvPr>
          <p:cNvCxnSpPr>
            <a:cxnSpLocks/>
          </p:cNvCxnSpPr>
          <p:nvPr/>
        </p:nvCxnSpPr>
        <p:spPr>
          <a:xfrm>
            <a:off x="5209798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BF0ADBA0-9E37-4BFA-A959-BA9A8664B130}"/>
              </a:ext>
            </a:extLst>
          </p:cNvPr>
          <p:cNvCxnSpPr>
            <a:cxnSpLocks/>
            <a:stCxn id="193" idx="1"/>
            <a:endCxn id="194" idx="3"/>
          </p:cNvCxnSpPr>
          <p:nvPr/>
        </p:nvCxnSpPr>
        <p:spPr>
          <a:xfrm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CAF632E-1720-4C9E-9637-2B37F5D25022}"/>
              </a:ext>
            </a:extLst>
          </p:cNvPr>
          <p:cNvCxnSpPr>
            <a:cxnSpLocks/>
            <a:stCxn id="192" idx="3"/>
            <a:endCxn id="195" idx="1"/>
          </p:cNvCxnSpPr>
          <p:nvPr/>
        </p:nvCxnSpPr>
        <p:spPr>
          <a:xfrm flipH="1">
            <a:off x="7389860" y="1115443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028F607B-360B-406C-8924-71A4BC150782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5630093" y="881699"/>
            <a:ext cx="2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6501E80-B7BB-4964-AF57-66A47EAE7074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785883"/>
            <a:ext cx="464357" cy="134177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7699DE3A-EB20-44B3-BC9E-AC611E6C5103}"/>
              </a:ext>
            </a:extLst>
          </p:cNvPr>
          <p:cNvSpPr/>
          <p:nvPr/>
        </p:nvSpPr>
        <p:spPr>
          <a:xfrm rot="16200000">
            <a:off x="-344582" y="2317101"/>
            <a:ext cx="2027322" cy="4600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B8A412C3-C73A-422E-A2EF-25BB2FB6A792}"/>
              </a:ext>
            </a:extLst>
          </p:cNvPr>
          <p:cNvSpPr/>
          <p:nvPr/>
        </p:nvSpPr>
        <p:spPr>
          <a:xfrm rot="16200000">
            <a:off x="405425" y="1736342"/>
            <a:ext cx="1955842" cy="169308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448BBF8-C017-49F9-A3AA-5A362EFE129C}"/>
              </a:ext>
            </a:extLst>
          </p:cNvPr>
          <p:cNvCxnSpPr>
            <a:cxnSpLocks/>
          </p:cNvCxnSpPr>
          <p:nvPr/>
        </p:nvCxnSpPr>
        <p:spPr>
          <a:xfrm flipV="1">
            <a:off x="6950282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701624C-86C7-4B2E-BE3A-2C595AE82FA3}"/>
              </a:ext>
            </a:extLst>
          </p:cNvPr>
          <p:cNvCxnSpPr>
            <a:cxnSpLocks/>
          </p:cNvCxnSpPr>
          <p:nvPr/>
        </p:nvCxnSpPr>
        <p:spPr>
          <a:xfrm flipV="1">
            <a:off x="8282046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B6540A43-C03C-49BB-8736-94D2B8449547}"/>
              </a:ext>
            </a:extLst>
          </p:cNvPr>
          <p:cNvSpPr/>
          <p:nvPr/>
        </p:nvSpPr>
        <p:spPr>
          <a:xfrm rot="16200000" flipV="1">
            <a:off x="6816325" y="1728430"/>
            <a:ext cx="1955842" cy="170890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394CA9C-0B55-4D66-BB1F-1DB96DE53DFD}"/>
              </a:ext>
            </a:extLst>
          </p:cNvPr>
          <p:cNvSpPr/>
          <p:nvPr/>
        </p:nvSpPr>
        <p:spPr>
          <a:xfrm rot="16200000" flipV="1">
            <a:off x="7504749" y="2312073"/>
            <a:ext cx="2027316" cy="47013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A971E3A-59EF-4997-A373-8C0FF4D0F276}"/>
              </a:ext>
            </a:extLst>
          </p:cNvPr>
          <p:cNvCxnSpPr>
            <a:cxnSpLocks/>
            <a:stCxn id="212" idx="2"/>
            <a:endCxn id="24" idx="0"/>
          </p:cNvCxnSpPr>
          <p:nvPr/>
        </p:nvCxnSpPr>
        <p:spPr>
          <a:xfrm flipH="1">
            <a:off x="999234" y="2787774"/>
            <a:ext cx="1196323" cy="77303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B337B4F-35AC-4FBF-AF1E-C63C706AF03B}"/>
              </a:ext>
            </a:extLst>
          </p:cNvPr>
          <p:cNvCxnSpPr>
            <a:cxnSpLocks/>
            <a:stCxn id="215" idx="2"/>
            <a:endCxn id="177" idx="0"/>
          </p:cNvCxnSpPr>
          <p:nvPr/>
        </p:nvCxnSpPr>
        <p:spPr>
          <a:xfrm>
            <a:off x="6991396" y="2785883"/>
            <a:ext cx="1192339" cy="77492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59" y="1052936"/>
            <a:ext cx="1228473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79459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stCxn id="122" idx="0"/>
            <a:endCxn id="221" idx="2"/>
          </p:cNvCxnSpPr>
          <p:nvPr/>
        </p:nvCxnSpPr>
        <p:spPr>
          <a:xfrm flipH="1" flipV="1">
            <a:off x="2195557" y="2571750"/>
            <a:ext cx="1120168" cy="28803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50716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298389" y="1052935"/>
            <a:ext cx="1212009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10337" y="1231389"/>
            <a:ext cx="879521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298389" y="1169733"/>
            <a:ext cx="2534255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87009"/>
              </p:ext>
            </p:extLst>
          </p:nvPr>
        </p:nvGraphicFramePr>
        <p:xfrm>
          <a:off x="579758" y="1768275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46706"/>
              </p:ext>
            </p:extLst>
          </p:nvPr>
        </p:nvGraphicFramePr>
        <p:xfrm>
          <a:off x="5375597" y="1761546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" name="모서리가 둥근 직사각형 44">
            <a:extLst>
              <a:ext uri="{FF2B5EF4-FFF2-40B4-BE49-F238E27FC236}">
                <a16:creationId xmlns:a16="http://schemas.microsoft.com/office/drawing/2014/main" id="{8D30183E-5658-4E84-AA68-436B0FEB30AB}"/>
              </a:ext>
            </a:extLst>
          </p:cNvPr>
          <p:cNvSpPr/>
          <p:nvPr/>
        </p:nvSpPr>
        <p:spPr>
          <a:xfrm>
            <a:off x="2553583" y="3090184"/>
            <a:ext cx="1524266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9A0B9DE0-A75F-4655-BA03-21A0F6052848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122" name="모서리가 둥근 직사각형 44">
            <a:extLst>
              <a:ext uri="{FF2B5EF4-FFF2-40B4-BE49-F238E27FC236}">
                <a16:creationId xmlns:a16="http://schemas.microsoft.com/office/drawing/2014/main" id="{35000C62-73C4-43EE-8551-737E1D930584}"/>
              </a:ext>
            </a:extLst>
          </p:cNvPr>
          <p:cNvSpPr/>
          <p:nvPr/>
        </p:nvSpPr>
        <p:spPr>
          <a:xfrm>
            <a:off x="2553580" y="2859782"/>
            <a:ext cx="152429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23" name="모서리가 둥근 직사각형 44">
            <a:extLst>
              <a:ext uri="{FF2B5EF4-FFF2-40B4-BE49-F238E27FC236}">
                <a16:creationId xmlns:a16="http://schemas.microsoft.com/office/drawing/2014/main" id="{1B5BB29E-D178-42F3-B39E-C5D4266E388C}"/>
              </a:ext>
            </a:extLst>
          </p:cNvPr>
          <p:cNvSpPr/>
          <p:nvPr/>
        </p:nvSpPr>
        <p:spPr>
          <a:xfrm flipH="1">
            <a:off x="5104305" y="3090184"/>
            <a:ext cx="1524276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24" name="모서리가 둥근 직사각형 44">
            <a:extLst>
              <a:ext uri="{FF2B5EF4-FFF2-40B4-BE49-F238E27FC236}">
                <a16:creationId xmlns:a16="http://schemas.microsoft.com/office/drawing/2014/main" id="{A5990BB7-4FDE-4B53-85AE-D64B8C0221C0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25" name="모서리가 둥근 직사각형 44">
            <a:extLst>
              <a:ext uri="{FF2B5EF4-FFF2-40B4-BE49-F238E27FC236}">
                <a16:creationId xmlns:a16="http://schemas.microsoft.com/office/drawing/2014/main" id="{E87A2072-C152-4F89-AB5B-C5F222023647}"/>
              </a:ext>
            </a:extLst>
          </p:cNvPr>
          <p:cNvSpPr/>
          <p:nvPr/>
        </p:nvSpPr>
        <p:spPr>
          <a:xfrm flipH="1">
            <a:off x="5104284" y="2859782"/>
            <a:ext cx="152430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28" name="모서리가 둥근 직사각형 44">
            <a:extLst>
              <a:ext uri="{FF2B5EF4-FFF2-40B4-BE49-F238E27FC236}">
                <a16:creationId xmlns:a16="http://schemas.microsoft.com/office/drawing/2014/main" id="{7E29DF38-6A5A-4BFC-93E2-A2A6949D3E90}"/>
              </a:ext>
            </a:extLst>
          </p:cNvPr>
          <p:cNvSpPr/>
          <p:nvPr/>
        </p:nvSpPr>
        <p:spPr>
          <a:xfrm>
            <a:off x="2553583" y="3652475"/>
            <a:ext cx="1524266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7F8D9FB-2467-43F0-A7B0-5367CFD0A90A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44">
            <a:extLst>
              <a:ext uri="{FF2B5EF4-FFF2-40B4-BE49-F238E27FC236}">
                <a16:creationId xmlns:a16="http://schemas.microsoft.com/office/drawing/2014/main" id="{396D4587-C3DF-4DC5-AD41-E82168150430}"/>
              </a:ext>
            </a:extLst>
          </p:cNvPr>
          <p:cNvSpPr/>
          <p:nvPr/>
        </p:nvSpPr>
        <p:spPr>
          <a:xfrm>
            <a:off x="5104285" y="3652475"/>
            <a:ext cx="1524274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3F03A53-2F2F-4F6D-85C1-DF7FF34BF80A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2FC80AE-911B-4188-BA96-BD50339AA4B6}"/>
              </a:ext>
            </a:extLst>
          </p:cNvPr>
          <p:cNvCxnSpPr>
            <a:cxnSpLocks/>
            <a:stCxn id="125" idx="0"/>
            <a:endCxn id="222" idx="2"/>
          </p:cNvCxnSpPr>
          <p:nvPr/>
        </p:nvCxnSpPr>
        <p:spPr>
          <a:xfrm flipV="1">
            <a:off x="5866434" y="2565021"/>
            <a:ext cx="1124962" cy="29476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91142" y="881703"/>
            <a:ext cx="4794" cy="27707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>
            <a:off x="5220072" y="881702"/>
            <a:ext cx="0" cy="27707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0B0FA5F-31F7-47D1-8D54-E48A2F8FE681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899121" y="1461476"/>
            <a:ext cx="0" cy="30007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499F2C7-09DA-4F44-900A-7742F7CC1A8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3556349" y="881703"/>
            <a:ext cx="0" cy="8865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190DA63-6ABE-42FF-88CC-B39FDB8B8D7A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2232029" y="1461476"/>
            <a:ext cx="0" cy="31334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830BADB-9CD3-430D-A0F2-7B8B9D6489C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 flipV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92DB53D-0CD2-4593-8C79-F7ED2914DE64}"/>
              </a:ext>
            </a:extLst>
          </p:cNvPr>
          <p:cNvCxnSpPr>
            <a:cxnSpLocks/>
            <a:stCxn id="108" idx="1"/>
            <a:endCxn id="105" idx="3"/>
          </p:cNvCxnSpPr>
          <p:nvPr/>
        </p:nvCxnSpPr>
        <p:spPr>
          <a:xfrm flipH="1" flipV="1"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1129883-B039-4295-9CDB-CE42A29CB2CF}"/>
              </a:ext>
            </a:extLst>
          </p:cNvPr>
          <p:cNvCxnSpPr>
            <a:cxnSpLocks/>
            <a:stCxn id="163" idx="1"/>
            <a:endCxn id="159" idx="3"/>
          </p:cNvCxnSpPr>
          <p:nvPr/>
        </p:nvCxnSpPr>
        <p:spPr>
          <a:xfrm flipV="1">
            <a:off x="7389858" y="1115443"/>
            <a:ext cx="451313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63F2A61-208F-467C-A88D-357DF5F0CBC2}"/>
              </a:ext>
            </a:extLst>
          </p:cNvPr>
          <p:cNvCxnSpPr>
            <a:cxnSpLocks/>
            <a:stCxn id="162" idx="3"/>
            <a:endCxn id="161" idx="1"/>
          </p:cNvCxnSpPr>
          <p:nvPr/>
        </p:nvCxnSpPr>
        <p:spPr>
          <a:xfrm flipH="1" flipV="1"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17D1DFB-E9CB-432D-B678-5A3FEEFE912D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8283038" y="1461475"/>
            <a:ext cx="0" cy="3068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02405F0-6ADD-45EB-ABB7-6AE0327D882B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6950097" y="1461475"/>
            <a:ext cx="0" cy="30541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FC64430D-73DB-48EC-8B2B-FBD98D3CCD52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5625810" y="881702"/>
            <a:ext cx="0" cy="8798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44">
            <a:extLst>
              <a:ext uri="{FF2B5EF4-FFF2-40B4-BE49-F238E27FC236}">
                <a16:creationId xmlns:a16="http://schemas.microsoft.com/office/drawing/2014/main" id="{7C08AA0C-5F13-4D16-84A3-4D72AD9A6826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4" name="모서리가 둥근 직사각형 44">
            <a:extLst>
              <a:ext uri="{FF2B5EF4-FFF2-40B4-BE49-F238E27FC236}">
                <a16:creationId xmlns:a16="http://schemas.microsoft.com/office/drawing/2014/main" id="{864AD069-C98C-4236-A56D-AC711A77B8E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165" name="모서리가 둥근 직사각형 44">
            <a:extLst>
              <a:ext uri="{FF2B5EF4-FFF2-40B4-BE49-F238E27FC236}">
                <a16:creationId xmlns:a16="http://schemas.microsoft.com/office/drawing/2014/main" id="{059C5646-4981-4DE5-8FFE-16C522276254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6" name="모서리가 둥근 직사각형 44">
            <a:extLst>
              <a:ext uri="{FF2B5EF4-FFF2-40B4-BE49-F238E27FC236}">
                <a16:creationId xmlns:a16="http://schemas.microsoft.com/office/drawing/2014/main" id="{3EC3CC12-94F6-4006-9321-304A1E788918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55E1AF6-6A83-480E-9634-868DA8904C5C}"/>
              </a:ext>
            </a:extLst>
          </p:cNvPr>
          <p:cNvCxnSpPr>
            <a:cxnSpLocks/>
            <a:stCxn id="165" idx="3"/>
            <a:endCxn id="160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8241D0FD-3010-4786-A8A8-CFDBE61AF0A4}"/>
              </a:ext>
            </a:extLst>
          </p:cNvPr>
          <p:cNvCxnSpPr>
            <a:cxnSpLocks/>
            <a:stCxn id="160" idx="1"/>
            <a:endCxn id="221" idx="2"/>
          </p:cNvCxnSpPr>
          <p:nvPr/>
        </p:nvCxnSpPr>
        <p:spPr>
          <a:xfrm flipH="1" flipV="1">
            <a:off x="2195557" y="2571750"/>
            <a:ext cx="459563" cy="15559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A88283D-1761-4F92-A3D9-CB50C124D9B7}"/>
              </a:ext>
            </a:extLst>
          </p:cNvPr>
          <p:cNvCxnSpPr>
            <a:cxnSpLocks/>
            <a:stCxn id="165" idx="1"/>
            <a:endCxn id="222" idx="2"/>
          </p:cNvCxnSpPr>
          <p:nvPr/>
        </p:nvCxnSpPr>
        <p:spPr>
          <a:xfrm flipV="1">
            <a:off x="6527039" y="2565021"/>
            <a:ext cx="464357" cy="15626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06607" y="843558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403128" y="3909365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403128" y="3380482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14989" y="3680280"/>
            <a:ext cx="1823957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14989" y="3380481"/>
            <a:ext cx="1823957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Egress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0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1"/>
            <a:ext cx="1793650" cy="809946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</a:t>
            </a:r>
            <a:r>
              <a:rPr lang="en-US" altLang="ko-KR" sz="1200"/>
              <a:t> /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 flipV="1">
            <a:off x="1687412" y="4155926"/>
            <a:ext cx="660598" cy="2465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088242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8514"/>
            <a:ext cx="369194" cy="662306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2FED31-4DC3-4483-8F13-313A24827DD2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685925" y="3530785"/>
            <a:ext cx="529064" cy="48112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539552" y="2455892"/>
            <a:ext cx="0" cy="14578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453692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2658544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2868680" y="2453486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H="1" flipV="1">
            <a:off x="3489339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EA6C1E2-9FC2-4FD6-941A-5A2398D63C31}"/>
              </a:ext>
            </a:extLst>
          </p:cNvPr>
          <p:cNvCxnSpPr>
            <a:cxnSpLocks/>
          </p:cNvCxnSpPr>
          <p:nvPr/>
        </p:nvCxnSpPr>
        <p:spPr>
          <a:xfrm flipV="1">
            <a:off x="683568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CFDE1B7-715B-41D1-9FF2-10F38BBB27C9}"/>
              </a:ext>
            </a:extLst>
          </p:cNvPr>
          <p:cNvCxnSpPr>
            <a:cxnSpLocks/>
          </p:cNvCxnSpPr>
          <p:nvPr/>
        </p:nvCxnSpPr>
        <p:spPr>
          <a:xfrm flipH="1" flipV="1">
            <a:off x="1690099" y="4001784"/>
            <a:ext cx="657911" cy="2695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50D0B4AF-E712-440C-BC6A-6B274AD65E86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8BB7FF-7625-42CA-9BEB-5AE18EFEF7E2}"/>
              </a:ext>
            </a:extLst>
          </p:cNvPr>
          <p:cNvSpPr/>
          <p:nvPr/>
        </p:nvSpPr>
        <p:spPr>
          <a:xfrm>
            <a:off x="423603" y="234886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C1245D8-5C6E-439C-A19B-D7406C19D661}"/>
              </a:ext>
            </a:extLst>
          </p:cNvPr>
          <p:cNvSpPr/>
          <p:nvPr/>
        </p:nvSpPr>
        <p:spPr>
          <a:xfrm>
            <a:off x="1808298" y="4227934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33F63AC-6817-41D7-B9BD-5183B72E78A1}"/>
              </a:ext>
            </a:extLst>
          </p:cNvPr>
          <p:cNvSpPr/>
          <p:nvPr/>
        </p:nvSpPr>
        <p:spPr>
          <a:xfrm>
            <a:off x="2010624" y="423072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2D5A77D-8C67-42F9-9B75-0EFF75678535}"/>
              </a:ext>
            </a:extLst>
          </p:cNvPr>
          <p:cNvSpPr/>
          <p:nvPr/>
        </p:nvSpPr>
        <p:spPr>
          <a:xfrm>
            <a:off x="570980" y="327345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2345496-97F9-493A-BE2F-0ED821348C48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EE2A1C0-7B33-4F9A-A3CB-3491553C4C23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ECCB088-402F-460C-A716-B6D3546176FF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AEF6243-97AC-46E4-8798-1E01E48037D8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A6C654A-CA61-402F-83CD-3D9D08189788}"/>
              </a:ext>
            </a:extLst>
          </p:cNvPr>
          <p:cNvSpPr/>
          <p:nvPr/>
        </p:nvSpPr>
        <p:spPr>
          <a:xfrm>
            <a:off x="2339752" y="300106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99D2D71-6B0E-4782-9B2C-4B6AF59D3ABE}"/>
              </a:ext>
            </a:extLst>
          </p:cNvPr>
          <p:cNvSpPr/>
          <p:nvPr/>
        </p:nvSpPr>
        <p:spPr>
          <a:xfrm>
            <a:off x="2555776" y="327664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64781F6-0711-4FEA-ACE4-9E383D951D36}"/>
              </a:ext>
            </a:extLst>
          </p:cNvPr>
          <p:cNvSpPr/>
          <p:nvPr/>
        </p:nvSpPr>
        <p:spPr>
          <a:xfrm>
            <a:off x="2756763" y="234832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927372-B6FA-4831-8986-3999BA59F609}"/>
              </a:ext>
            </a:extLst>
          </p:cNvPr>
          <p:cNvCxnSpPr>
            <a:cxnSpLocks/>
          </p:cNvCxnSpPr>
          <p:nvPr/>
        </p:nvCxnSpPr>
        <p:spPr>
          <a:xfrm flipV="1">
            <a:off x="2868680" y="3114405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FCB4D6AE-879A-4437-9EFC-B6C78A89BAD9}"/>
              </a:ext>
            </a:extLst>
          </p:cNvPr>
          <p:cNvSpPr/>
          <p:nvPr/>
        </p:nvSpPr>
        <p:spPr>
          <a:xfrm>
            <a:off x="2756763" y="300410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07DCF4-E793-4EF7-9DDF-C85B896C19AB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flipH="1">
            <a:off x="4038946" y="3824297"/>
            <a:ext cx="1999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6FA56DD-E1C7-41FB-A959-AA3EB8959838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34677C7C-F56E-4D9E-B287-E5E7735F19F0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5FD36B4-46AD-4E4D-8E0D-1CDD75DA98C8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6F5ED5A-8D93-44CB-824A-304C34C7AA16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80A883C-136D-4AFF-A894-A7DA3B9CCCC8}"/>
              </a:ext>
            </a:extLst>
          </p:cNvPr>
          <p:cNvSpPr/>
          <p:nvPr/>
        </p:nvSpPr>
        <p:spPr>
          <a:xfrm>
            <a:off x="3382822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133103B-2BD8-4753-B9AD-944B6E19B870}"/>
              </a:ext>
            </a:extLst>
          </p:cNvPr>
          <p:cNvSpPr/>
          <p:nvPr/>
        </p:nvSpPr>
        <p:spPr>
          <a:xfrm>
            <a:off x="2101678" y="3421377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23C730B-C0BA-426D-9050-3D25D200F5BD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25404CB-9C0B-4866-BBED-C1442755B5D3}"/>
              </a:ext>
            </a:extLst>
          </p:cNvPr>
          <p:cNvSpPr/>
          <p:nvPr/>
        </p:nvSpPr>
        <p:spPr>
          <a:xfrm>
            <a:off x="1792887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D78F478-1CDB-4087-9045-5F70E5713893}"/>
              </a:ext>
            </a:extLst>
          </p:cNvPr>
          <p:cNvSpPr/>
          <p:nvPr/>
        </p:nvSpPr>
        <p:spPr>
          <a:xfrm>
            <a:off x="2008911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CB75A97-48A3-447A-BBB1-B4391D0A1F54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A868ABF-2056-46F6-BEDB-37CB00BBD451}"/>
              </a:ext>
            </a:extLst>
          </p:cNvPr>
          <p:cNvCxnSpPr>
            <a:cxnSpLocks/>
          </p:cNvCxnSpPr>
          <p:nvPr/>
        </p:nvCxnSpPr>
        <p:spPr>
          <a:xfrm>
            <a:off x="1511660" y="3125553"/>
            <a:ext cx="0" cy="7810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FCCA973-B59C-4C3C-9A2E-EA7DBADED2BA}"/>
              </a:ext>
            </a:extLst>
          </p:cNvPr>
          <p:cNvSpPr/>
          <p:nvPr/>
        </p:nvSpPr>
        <p:spPr>
          <a:xfrm>
            <a:off x="1403648" y="380223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  <a:endParaRPr lang="ko-KR" altLang="en-US" sz="120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FE671FF-4C1B-4B0F-9287-9ECBC6767149}"/>
              </a:ext>
            </a:extLst>
          </p:cNvPr>
          <p:cNvCxnSpPr>
            <a:cxnSpLocks/>
          </p:cNvCxnSpPr>
          <p:nvPr/>
        </p:nvCxnSpPr>
        <p:spPr>
          <a:xfrm flipH="1" flipV="1">
            <a:off x="3755898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DCB62F2E-4B97-40C2-8660-A9C0C666B42B}"/>
              </a:ext>
            </a:extLst>
          </p:cNvPr>
          <p:cNvSpPr/>
          <p:nvPr/>
        </p:nvSpPr>
        <p:spPr>
          <a:xfrm>
            <a:off x="3649381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3A32F0-25E8-4FFF-9D77-C8EF02140491}"/>
              </a:ext>
            </a:extLst>
          </p:cNvPr>
          <p:cNvSpPr/>
          <p:nvPr/>
        </p:nvSpPr>
        <p:spPr>
          <a:xfrm>
            <a:off x="5579878" y="3321209"/>
            <a:ext cx="375689" cy="216024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16198" y="850444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209909" y="4155925"/>
            <a:ext cx="1698952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1240409" y="3680280"/>
            <a:ext cx="2811497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1240409" y="3380481"/>
            <a:ext cx="2811499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Egress</a:t>
            </a:r>
            <a:r>
              <a:rPr lang="ko-KR" altLang="en-US" sz="1000"/>
              <a:t> </a:t>
            </a:r>
            <a:r>
              <a:rPr lang="en-US" altLang="ko-KR" sz="1400" b="1">
                <a:solidFill>
                  <a:schemeClr val="tx2"/>
                </a:solidFill>
              </a:rPr>
              <a:t>SNAT</a:t>
            </a:r>
            <a:r>
              <a:rPr lang="en-US" altLang="ko-KR" sz="1400" b="1">
                <a:solidFill>
                  <a:schemeClr val="tx1"/>
                </a:solidFill>
              </a:rPr>
              <a:t> / </a:t>
            </a:r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4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SCHED_ACT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0"/>
            <a:ext cx="1793650" cy="812351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086746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9716"/>
            <a:ext cx="369194" cy="66110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1342004" y="2467729"/>
            <a:ext cx="0" cy="25492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989643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3143142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3327026" y="2455893"/>
            <a:ext cx="0" cy="26675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V="1">
            <a:off x="3602880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D05AF26-5B31-4FE9-8A34-EC4E3B097B30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908861" y="2455891"/>
            <a:ext cx="1127917" cy="18800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E6E1939-8A85-492A-B8CF-D0D501B95493}"/>
              </a:ext>
            </a:extLst>
          </p:cNvPr>
          <p:cNvCxnSpPr>
            <a:cxnSpLocks/>
          </p:cNvCxnSpPr>
          <p:nvPr/>
        </p:nvCxnSpPr>
        <p:spPr>
          <a:xfrm flipV="1">
            <a:off x="2411760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21F04D1-456E-43B8-ABDB-D487E47D0E98}"/>
              </a:ext>
            </a:extLst>
          </p:cNvPr>
          <p:cNvCxnSpPr>
            <a:cxnSpLocks/>
          </p:cNvCxnSpPr>
          <p:nvPr/>
        </p:nvCxnSpPr>
        <p:spPr>
          <a:xfrm flipV="1">
            <a:off x="2555776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0834C3A-1944-49DC-B978-164F45834657}"/>
              </a:ext>
            </a:extLst>
          </p:cNvPr>
          <p:cNvCxnSpPr>
            <a:cxnSpLocks/>
          </p:cNvCxnSpPr>
          <p:nvPr/>
        </p:nvCxnSpPr>
        <p:spPr>
          <a:xfrm flipV="1">
            <a:off x="2715203" y="3125553"/>
            <a:ext cx="0" cy="2549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2A06D1A-4F2A-4913-AF09-DE0FB4CBC22C}"/>
              </a:ext>
            </a:extLst>
          </p:cNvPr>
          <p:cNvCxnSpPr>
            <a:cxnSpLocks/>
          </p:cNvCxnSpPr>
          <p:nvPr/>
        </p:nvCxnSpPr>
        <p:spPr>
          <a:xfrm>
            <a:off x="1475656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3A149F0E-BBF5-4E7A-AB54-308411B8A842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9C1394E-7699-4B22-BB4A-358F13EBF6E7}"/>
              </a:ext>
            </a:extLst>
          </p:cNvPr>
          <p:cNvCxnSpPr>
            <a:cxnSpLocks/>
            <a:stCxn id="68" idx="1"/>
            <a:endCxn id="52" idx="3"/>
          </p:cNvCxnSpPr>
          <p:nvPr/>
        </p:nvCxnSpPr>
        <p:spPr>
          <a:xfrm flipH="1">
            <a:off x="4051906" y="3824297"/>
            <a:ext cx="187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E65D8F1-4E94-4A02-832E-5B31B4B7391B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C08CD7-54AC-42C8-8B51-98682AA4838A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FAAA77E-B18D-405D-8AA8-370713DDBC9F}"/>
              </a:ext>
            </a:extLst>
          </p:cNvPr>
          <p:cNvSpPr/>
          <p:nvPr/>
        </p:nvSpPr>
        <p:spPr>
          <a:xfrm>
            <a:off x="1228855" y="2349708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6E11495-768B-4C91-890C-9788691ECB5E}"/>
              </a:ext>
            </a:extLst>
          </p:cNvPr>
          <p:cNvSpPr/>
          <p:nvPr/>
        </p:nvSpPr>
        <p:spPr>
          <a:xfrm>
            <a:off x="2298388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DF4DFD9-7722-4569-AA93-2CC3608C993B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BF3503-B269-41EA-9CBE-1248688CB2B8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BC367E5-35B5-4ED7-9506-9DE2D83DD255}"/>
              </a:ext>
            </a:extLst>
          </p:cNvPr>
          <p:cNvSpPr/>
          <p:nvPr/>
        </p:nvSpPr>
        <p:spPr>
          <a:xfrm>
            <a:off x="2447764" y="4054799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8E2C9E-3582-4869-82F2-E1C0454B051E}"/>
              </a:ext>
            </a:extLst>
          </p:cNvPr>
          <p:cNvSpPr/>
          <p:nvPr/>
        </p:nvSpPr>
        <p:spPr>
          <a:xfrm>
            <a:off x="2607191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60B397A-29AA-4B55-ADBE-DF7A6E34BEE3}"/>
              </a:ext>
            </a:extLst>
          </p:cNvPr>
          <p:cNvSpPr/>
          <p:nvPr/>
        </p:nvSpPr>
        <p:spPr>
          <a:xfrm>
            <a:off x="1361889" y="32793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F66AE3A-02D5-4048-ACC1-C3D945068356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AF61260-FB74-4277-A0D1-FFC8D1E9D82C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6C35814-2B03-45C9-B942-46D8F6C9ED20}"/>
              </a:ext>
            </a:extLst>
          </p:cNvPr>
          <p:cNvSpPr/>
          <p:nvPr/>
        </p:nvSpPr>
        <p:spPr>
          <a:xfrm>
            <a:off x="2879376" y="302442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BAB9FD2-2C7A-4833-8A90-FD2F1C193E9E}"/>
              </a:ext>
            </a:extLst>
          </p:cNvPr>
          <p:cNvSpPr/>
          <p:nvPr/>
        </p:nvSpPr>
        <p:spPr>
          <a:xfrm>
            <a:off x="3045635" y="3219822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A3A0FEB-43DC-4300-A51D-3591F70BBA56}"/>
              </a:ext>
            </a:extLst>
          </p:cNvPr>
          <p:cNvSpPr/>
          <p:nvPr/>
        </p:nvSpPr>
        <p:spPr>
          <a:xfrm>
            <a:off x="3214122" y="234521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08C7D6B-BA99-433F-8FFE-23D033698FC3}"/>
              </a:ext>
            </a:extLst>
          </p:cNvPr>
          <p:cNvCxnSpPr>
            <a:cxnSpLocks/>
          </p:cNvCxnSpPr>
          <p:nvPr/>
        </p:nvCxnSpPr>
        <p:spPr>
          <a:xfrm flipV="1">
            <a:off x="3327026" y="3130802"/>
            <a:ext cx="0" cy="24967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4FC617F4-6DA2-4287-8BC5-843B942619A3}"/>
              </a:ext>
            </a:extLst>
          </p:cNvPr>
          <p:cNvSpPr/>
          <p:nvPr/>
        </p:nvSpPr>
        <p:spPr>
          <a:xfrm>
            <a:off x="3214122" y="3020125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6DB1535-C6F8-400F-BF66-E40D50946DBB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8BBAEEEE-02B0-4F77-9D98-C2713033169F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9A4827D-04B6-4F29-822E-D0C63963FD56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CB9ABA33-CE3C-4B32-928E-1487EBD68CA9}"/>
              </a:ext>
            </a:extLst>
          </p:cNvPr>
          <p:cNvSpPr/>
          <p:nvPr/>
        </p:nvSpPr>
        <p:spPr>
          <a:xfrm>
            <a:off x="5652120" y="35636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0E613DE-1172-41CB-919F-5BE409DC5850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34B50F0-7906-4FB8-81D4-0482794551C0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14E113C-4B03-4850-AE33-535A2BCC79E4}"/>
              </a:ext>
            </a:extLst>
          </p:cNvPr>
          <p:cNvSpPr/>
          <p:nvPr/>
        </p:nvSpPr>
        <p:spPr>
          <a:xfrm>
            <a:off x="3491880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5F227D3-E9F9-47E8-B4C0-F4E8829B876B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0D8EA555-CCB9-42D7-9561-F9944DFEA9AE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750E301-9585-44AE-8548-5C1A7FEE43EB}"/>
              </a:ext>
            </a:extLst>
          </p:cNvPr>
          <p:cNvCxnSpPr>
            <a:cxnSpLocks/>
          </p:cNvCxnSpPr>
          <p:nvPr/>
        </p:nvCxnSpPr>
        <p:spPr>
          <a:xfrm>
            <a:off x="3779912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6AF4181-B25C-49F4-880A-691E1F6CF8E7}"/>
              </a:ext>
            </a:extLst>
          </p:cNvPr>
          <p:cNvCxnSpPr>
            <a:cxnSpLocks/>
          </p:cNvCxnSpPr>
          <p:nvPr/>
        </p:nvCxnSpPr>
        <p:spPr>
          <a:xfrm flipV="1">
            <a:off x="3946889" y="3125553"/>
            <a:ext cx="0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D17827CA-70F7-4DA1-863F-671096050C1E}"/>
              </a:ext>
            </a:extLst>
          </p:cNvPr>
          <p:cNvSpPr/>
          <p:nvPr/>
        </p:nvSpPr>
        <p:spPr>
          <a:xfrm>
            <a:off x="3835889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C92F029-34B4-44D0-B738-BD8EDE25A580}"/>
              </a:ext>
            </a:extLst>
          </p:cNvPr>
          <p:cNvSpPr/>
          <p:nvPr/>
        </p:nvSpPr>
        <p:spPr>
          <a:xfrm>
            <a:off x="3662747" y="405981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701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/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5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48974</TotalTime>
  <Words>1135</Words>
  <Application>Microsoft Office PowerPoint</Application>
  <PresentationFormat>화면 슬라이드 쇼(16:9)</PresentationFormat>
  <Paragraphs>546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Open Sans</vt:lpstr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Network with VXLAN</vt:lpstr>
      <vt:lpstr>Cilium Network with Host L3</vt:lpstr>
      <vt:lpstr>Cilium Load Balacner</vt:lpstr>
      <vt:lpstr>PowerPoint 프레젠테이션</vt:lpstr>
      <vt:lpstr>Cilium Network with VXLAN</vt:lpstr>
      <vt:lpstr>Cilium Network with Host L3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6654</cp:revision>
  <dcterms:created xsi:type="dcterms:W3CDTF">2006-10-05T04:04:58Z</dcterms:created>
  <dcterms:modified xsi:type="dcterms:W3CDTF">2021-01-08T15:44:06Z</dcterms:modified>
</cp:coreProperties>
</file>