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6" r:id="rId2"/>
    <p:sldId id="368" r:id="rId3"/>
    <p:sldId id="363" r:id="rId4"/>
    <p:sldId id="367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82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B8D5BD99-C3EA-4252-8C15-9B70315F9AC8}"/>
              </a:ext>
            </a:extLst>
          </p:cNvPr>
          <p:cNvSpPr/>
          <p:nvPr/>
        </p:nvSpPr>
        <p:spPr>
          <a:xfrm>
            <a:off x="3579376" y="2355743"/>
            <a:ext cx="5241095" cy="1651840"/>
          </a:xfrm>
          <a:prstGeom prst="roundRect">
            <a:avLst>
              <a:gd name="adj" fmla="val 563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Jeager Backends</a:t>
            </a:r>
            <a:endParaRPr lang="ko-KR" altLang="en-US" sz="120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0367D311-1987-482C-A323-9C0ADAFF580E}"/>
              </a:ext>
            </a:extLst>
          </p:cNvPr>
          <p:cNvSpPr/>
          <p:nvPr/>
        </p:nvSpPr>
        <p:spPr>
          <a:xfrm>
            <a:off x="319599" y="1347613"/>
            <a:ext cx="3188910" cy="2659969"/>
          </a:xfrm>
          <a:prstGeom prst="roundRect">
            <a:avLst>
              <a:gd name="adj" fmla="val 563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Host / Container</a:t>
            </a:r>
            <a:endParaRPr lang="ko-KR" altLang="en-US" sz="120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67EF0E94-EBE7-48B2-A82E-CDA38D1FC14F}"/>
              </a:ext>
            </a:extLst>
          </p:cNvPr>
          <p:cNvSpPr/>
          <p:nvPr/>
        </p:nvSpPr>
        <p:spPr>
          <a:xfrm>
            <a:off x="3733304" y="3082156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B867439E-A863-4F81-9885-F03E92FABA27}"/>
              </a:ext>
            </a:extLst>
          </p:cNvPr>
          <p:cNvSpPr/>
          <p:nvPr/>
        </p:nvSpPr>
        <p:spPr>
          <a:xfrm>
            <a:off x="3681870" y="3147814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Jager Component without Kafka</a:t>
            </a: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77B977-2E1F-42F2-AB5B-E6899DCCC738}"/>
              </a:ext>
            </a:extLst>
          </p:cNvPr>
          <p:cNvSpPr/>
          <p:nvPr/>
        </p:nvSpPr>
        <p:spPr>
          <a:xfrm>
            <a:off x="369849" y="1419623"/>
            <a:ext cx="3075770" cy="1579848"/>
          </a:xfrm>
          <a:prstGeom prst="roundRect">
            <a:avLst>
              <a:gd name="adj" fmla="val 76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App (Service)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4BD2EE-9458-42C8-B3B7-2E5376868B90}"/>
              </a:ext>
            </a:extLst>
          </p:cNvPr>
          <p:cNvSpPr/>
          <p:nvPr/>
        </p:nvSpPr>
        <p:spPr>
          <a:xfrm>
            <a:off x="472589" y="2157780"/>
            <a:ext cx="2870292" cy="841691"/>
          </a:xfrm>
          <a:prstGeom prst="roundRect">
            <a:avLst>
              <a:gd name="adj" fmla="val 11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jaeger-client Library (Thread)</a:t>
            </a:r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C2649E-5513-4763-BD56-4734834AF507}"/>
              </a:ext>
            </a:extLst>
          </p:cNvPr>
          <p:cNvSpPr/>
          <p:nvPr/>
        </p:nvSpPr>
        <p:spPr>
          <a:xfrm>
            <a:off x="560126" y="2249583"/>
            <a:ext cx="1203562" cy="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Instrumentation</a:t>
            </a:r>
            <a:endParaRPr lang="ko-KR" altLang="en-US" sz="10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2162A3-1F75-4287-9CB9-51A75234BFD0}"/>
              </a:ext>
            </a:extLst>
          </p:cNvPr>
          <p:cNvSpPr/>
          <p:nvPr/>
        </p:nvSpPr>
        <p:spPr>
          <a:xfrm>
            <a:off x="2051720" y="2249583"/>
            <a:ext cx="1203562" cy="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Instrumentation</a:t>
            </a:r>
            <a:endParaRPr lang="ko-KR" altLang="en-US" sz="105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BA4881-8FDC-46D8-AA79-4D78E5B91F4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512" y="2446671"/>
            <a:ext cx="3806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DC608-B35E-4A9C-A566-C2C0685A96D3}"/>
              </a:ext>
            </a:extLst>
          </p:cNvPr>
          <p:cNvCxnSpPr>
            <a:cxnSpLocks/>
          </p:cNvCxnSpPr>
          <p:nvPr/>
        </p:nvCxnSpPr>
        <p:spPr>
          <a:xfrm flipH="1">
            <a:off x="1763688" y="2999471"/>
            <a:ext cx="31" cy="22035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E25F26-096B-4732-ABAB-65AED5AF929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55282" y="2446671"/>
            <a:ext cx="4218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181D10-1FDA-441C-8BAA-3E2DD718C29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2653501" y="3359511"/>
            <a:ext cx="976459" cy="432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99CDB7-14B8-42D4-9F81-A7B120A9B790}"/>
              </a:ext>
            </a:extLst>
          </p:cNvPr>
          <p:cNvSpPr/>
          <p:nvPr/>
        </p:nvSpPr>
        <p:spPr>
          <a:xfrm>
            <a:off x="1161907" y="3219822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jaeger-agent</a:t>
            </a:r>
            <a:endParaRPr lang="ko-KR" altLang="en-US" sz="12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B6FA1E-B048-43D8-ADF4-E89729F4F952}"/>
              </a:ext>
            </a:extLst>
          </p:cNvPr>
          <p:cNvSpPr/>
          <p:nvPr/>
        </p:nvSpPr>
        <p:spPr>
          <a:xfrm>
            <a:off x="3629960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6DCE890-C685-4B4D-94F6-546A62F0A9B4}"/>
              </a:ext>
            </a:extLst>
          </p:cNvPr>
          <p:cNvSpPr/>
          <p:nvPr/>
        </p:nvSpPr>
        <p:spPr>
          <a:xfrm>
            <a:off x="5445561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Storage</a:t>
            </a:r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4D2BD58-BE1A-416C-919E-60F4284715ED}"/>
              </a:ext>
            </a:extLst>
          </p:cNvPr>
          <p:cNvSpPr/>
          <p:nvPr/>
        </p:nvSpPr>
        <p:spPr>
          <a:xfrm>
            <a:off x="5445561" y="2476478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Jobs</a:t>
            </a:r>
            <a:endParaRPr lang="ko-KR" altLang="en-US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850D0E2-AB7A-40E5-BFD1-F745A69ABF82}"/>
              </a:ext>
            </a:extLst>
          </p:cNvPr>
          <p:cNvSpPr/>
          <p:nvPr/>
        </p:nvSpPr>
        <p:spPr>
          <a:xfrm>
            <a:off x="7261162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jaeger-query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58CC36A-E5BD-420A-BAFB-0AB6525BAE06}"/>
              </a:ext>
            </a:extLst>
          </p:cNvPr>
          <p:cNvSpPr/>
          <p:nvPr/>
        </p:nvSpPr>
        <p:spPr>
          <a:xfrm>
            <a:off x="7261162" y="2476478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jaeger-ui</a:t>
            </a:r>
            <a:endParaRPr lang="ko-KR" altLang="en-US" sz="12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EADAE4-A22C-42CD-BB8F-35FB9FF40979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5121554" y="3359511"/>
            <a:ext cx="32400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9665B9B-FDD3-47B0-8855-697105D67930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6937155" y="3359511"/>
            <a:ext cx="32400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53DFB7-AAFF-4EAE-B801-49D32BD83D06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8006959" y="2764510"/>
            <a:ext cx="0" cy="45098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648BECAC-F551-4D4F-B895-B508D131A209}"/>
              </a:ext>
            </a:extLst>
          </p:cNvPr>
          <p:cNvCxnSpPr>
            <a:cxnSpLocks/>
            <a:stCxn id="33" idx="3"/>
            <a:endCxn id="32" idx="3"/>
          </p:cNvCxnSpPr>
          <p:nvPr/>
        </p:nvCxnSpPr>
        <p:spPr>
          <a:xfrm>
            <a:off x="6937155" y="2620494"/>
            <a:ext cx="12700" cy="73901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A2B30C6-1FB6-4952-A58E-185A5C7F1733}"/>
              </a:ext>
            </a:extLst>
          </p:cNvPr>
          <p:cNvCxnSpPr>
            <a:cxnSpLocks/>
            <a:stCxn id="32" idx="1"/>
            <a:endCxn id="33" idx="1"/>
          </p:cNvCxnSpPr>
          <p:nvPr/>
        </p:nvCxnSpPr>
        <p:spPr>
          <a:xfrm rot="10800000">
            <a:off x="5445561" y="2620495"/>
            <a:ext cx="12700" cy="73901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9CC91F3-6485-445B-938A-7EF86C68B63D}"/>
              </a:ext>
            </a:extLst>
          </p:cNvPr>
          <p:cNvCxnSpPr>
            <a:cxnSpLocks/>
            <a:stCxn id="23" idx="2"/>
            <a:endCxn id="22" idx="2"/>
          </p:cNvCxnSpPr>
          <p:nvPr/>
        </p:nvCxnSpPr>
        <p:spPr>
          <a:xfrm rot="5400000">
            <a:off x="3139568" y="2271664"/>
            <a:ext cx="4327" cy="2468053"/>
          </a:xfrm>
          <a:prstGeom prst="curvedConnector3">
            <a:avLst>
              <a:gd name="adj1" fmla="val 538310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067A51-94C9-4E49-A6E4-CE37B18F7AA8}"/>
              </a:ext>
            </a:extLst>
          </p:cNvPr>
          <p:cNvCxnSpPr>
            <a:cxnSpLocks/>
          </p:cNvCxnSpPr>
          <p:nvPr/>
        </p:nvCxnSpPr>
        <p:spPr>
          <a:xfrm flipH="1">
            <a:off x="2051689" y="2999471"/>
            <a:ext cx="31" cy="22035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C938509-5EA1-4CCC-83A6-83CF4F000FD2}"/>
              </a:ext>
            </a:extLst>
          </p:cNvPr>
          <p:cNvSpPr/>
          <p:nvPr/>
        </p:nvSpPr>
        <p:spPr>
          <a:xfrm>
            <a:off x="837874" y="1765609"/>
            <a:ext cx="2139722" cy="306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Business Logic</a:t>
            </a:r>
            <a:endParaRPr lang="ko-KR" altLang="en-US" sz="105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6E677CC-7E98-4220-9098-79CB1D09C7E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61907" y="2072601"/>
            <a:ext cx="0" cy="1769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149D323-44A4-4AC9-9688-C8AA921B889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653501" y="2072601"/>
            <a:ext cx="0" cy="1769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07BD234-BB99-4221-B219-519BF3AB64B5}"/>
              </a:ext>
            </a:extLst>
          </p:cNvPr>
          <p:cNvSpPr txBox="1"/>
          <p:nvPr/>
        </p:nvSpPr>
        <p:spPr>
          <a:xfrm>
            <a:off x="634014" y="4046026"/>
            <a:ext cx="938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App Process</a:t>
            </a:r>
            <a:endParaRPr lang="ko-KR" altLang="en-US" sz="105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6EB5380-A9FB-4E46-88B6-6AC61EC84BC8}"/>
              </a:ext>
            </a:extLst>
          </p:cNvPr>
          <p:cNvCxnSpPr>
            <a:cxnSpLocks/>
          </p:cNvCxnSpPr>
          <p:nvPr/>
        </p:nvCxnSpPr>
        <p:spPr>
          <a:xfrm>
            <a:off x="337741" y="4172984"/>
            <a:ext cx="28809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355ECA5-664A-4022-91F8-55F7A88B074B}"/>
              </a:ext>
            </a:extLst>
          </p:cNvPr>
          <p:cNvSpPr txBox="1"/>
          <p:nvPr/>
        </p:nvSpPr>
        <p:spPr>
          <a:xfrm>
            <a:off x="1921976" y="4040961"/>
            <a:ext cx="511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Trace</a:t>
            </a:r>
            <a:endParaRPr lang="ko-KR" altLang="en-US" sz="105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99BC6F7-9421-4D47-AEBE-FD8E76459AAC}"/>
              </a:ext>
            </a:extLst>
          </p:cNvPr>
          <p:cNvCxnSpPr>
            <a:cxnSpLocks/>
          </p:cNvCxnSpPr>
          <p:nvPr/>
        </p:nvCxnSpPr>
        <p:spPr>
          <a:xfrm>
            <a:off x="1633885" y="4167919"/>
            <a:ext cx="28809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030818C-0DD0-4F1B-9BE4-664B81A3876F}"/>
              </a:ext>
            </a:extLst>
          </p:cNvPr>
          <p:cNvSpPr txBox="1"/>
          <p:nvPr/>
        </p:nvSpPr>
        <p:spPr>
          <a:xfrm>
            <a:off x="2789280" y="404096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Control Flow</a:t>
            </a:r>
            <a:endParaRPr lang="ko-KR" altLang="en-US" sz="105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059F57C-9260-4153-AF64-A24EA0F54591}"/>
              </a:ext>
            </a:extLst>
          </p:cNvPr>
          <p:cNvCxnSpPr>
            <a:cxnSpLocks/>
          </p:cNvCxnSpPr>
          <p:nvPr/>
        </p:nvCxnSpPr>
        <p:spPr>
          <a:xfrm>
            <a:off x="2497981" y="4167919"/>
            <a:ext cx="28809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0D8ADC0-15E1-401E-B11D-EC5BB4CFF936}"/>
              </a:ext>
            </a:extLst>
          </p:cNvPr>
          <p:cNvSpPr/>
          <p:nvPr/>
        </p:nvSpPr>
        <p:spPr>
          <a:xfrm>
            <a:off x="3555902" y="1688076"/>
            <a:ext cx="5264569" cy="2338737"/>
          </a:xfrm>
          <a:prstGeom prst="roundRect">
            <a:avLst>
              <a:gd name="adj" fmla="val 563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Jeager Backends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28B5825-0426-4410-9D20-29D0230420D2}"/>
              </a:ext>
            </a:extLst>
          </p:cNvPr>
          <p:cNvSpPr/>
          <p:nvPr/>
        </p:nvSpPr>
        <p:spPr>
          <a:xfrm>
            <a:off x="309320" y="1366844"/>
            <a:ext cx="3188910" cy="2659969"/>
          </a:xfrm>
          <a:prstGeom prst="roundRect">
            <a:avLst>
              <a:gd name="adj" fmla="val 563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Host / Container</a:t>
            </a:r>
            <a:endParaRPr lang="ko-KR" altLang="en-US" sz="12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Jager Component with Kafka</a:t>
            </a: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77B977-2E1F-42F2-AB5B-E6899DCCC738}"/>
              </a:ext>
            </a:extLst>
          </p:cNvPr>
          <p:cNvSpPr/>
          <p:nvPr/>
        </p:nvSpPr>
        <p:spPr>
          <a:xfrm>
            <a:off x="369849" y="1419623"/>
            <a:ext cx="3075770" cy="1579848"/>
          </a:xfrm>
          <a:prstGeom prst="roundRect">
            <a:avLst>
              <a:gd name="adj" fmla="val 76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App (Service)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4BD2EE-9458-42C8-B3B7-2E5376868B90}"/>
              </a:ext>
            </a:extLst>
          </p:cNvPr>
          <p:cNvSpPr/>
          <p:nvPr/>
        </p:nvSpPr>
        <p:spPr>
          <a:xfrm>
            <a:off x="472589" y="2157780"/>
            <a:ext cx="2870292" cy="841691"/>
          </a:xfrm>
          <a:prstGeom prst="roundRect">
            <a:avLst>
              <a:gd name="adj" fmla="val 11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jaeger-client Library (Thread)</a:t>
            </a:r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C2649E-5513-4763-BD56-4734834AF507}"/>
              </a:ext>
            </a:extLst>
          </p:cNvPr>
          <p:cNvSpPr/>
          <p:nvPr/>
        </p:nvSpPr>
        <p:spPr>
          <a:xfrm>
            <a:off x="560126" y="2249583"/>
            <a:ext cx="1203562" cy="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Instrumentation</a:t>
            </a:r>
            <a:endParaRPr lang="ko-KR" altLang="en-US" sz="10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2162A3-1F75-4287-9CB9-51A75234BFD0}"/>
              </a:ext>
            </a:extLst>
          </p:cNvPr>
          <p:cNvSpPr/>
          <p:nvPr/>
        </p:nvSpPr>
        <p:spPr>
          <a:xfrm>
            <a:off x="2051720" y="2249583"/>
            <a:ext cx="1203562" cy="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Instrumentation</a:t>
            </a:r>
            <a:endParaRPr lang="ko-KR" altLang="en-US" sz="105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BA4881-8FDC-46D8-AA79-4D78E5B91F4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9512" y="2446671"/>
            <a:ext cx="3806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0DC608-B35E-4A9C-A566-C2C0685A96D3}"/>
              </a:ext>
            </a:extLst>
          </p:cNvPr>
          <p:cNvCxnSpPr>
            <a:cxnSpLocks/>
          </p:cNvCxnSpPr>
          <p:nvPr/>
        </p:nvCxnSpPr>
        <p:spPr>
          <a:xfrm flipH="1">
            <a:off x="1763688" y="2999471"/>
            <a:ext cx="1" cy="22035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E25F26-096B-4732-ABAB-65AED5AF929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55282" y="2446671"/>
            <a:ext cx="4218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181D10-1FDA-441C-8BAA-3E2DD718C29A}"/>
              </a:ext>
            </a:extLst>
          </p:cNvPr>
          <p:cNvCxnSpPr>
            <a:cxnSpLocks/>
            <a:stCxn id="22" idx="3"/>
            <a:endCxn id="64" idx="1"/>
          </p:cNvCxnSpPr>
          <p:nvPr/>
        </p:nvCxnSpPr>
        <p:spPr>
          <a:xfrm flipV="1">
            <a:off x="2653531" y="3359511"/>
            <a:ext cx="971603" cy="432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99CDB7-14B8-42D4-9F81-A7B120A9B790}"/>
              </a:ext>
            </a:extLst>
          </p:cNvPr>
          <p:cNvSpPr/>
          <p:nvPr/>
        </p:nvSpPr>
        <p:spPr>
          <a:xfrm>
            <a:off x="1161937" y="3219822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jaeger-agent</a:t>
            </a:r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6DCE890-C685-4B4D-94F6-546A62F0A9B4}"/>
              </a:ext>
            </a:extLst>
          </p:cNvPr>
          <p:cNvSpPr/>
          <p:nvPr/>
        </p:nvSpPr>
        <p:spPr>
          <a:xfrm>
            <a:off x="5441269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4D2BD58-BE1A-416C-919E-60F4284715ED}"/>
              </a:ext>
            </a:extLst>
          </p:cNvPr>
          <p:cNvSpPr/>
          <p:nvPr/>
        </p:nvSpPr>
        <p:spPr>
          <a:xfrm>
            <a:off x="5441269" y="2476478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Flink Streaming</a:t>
            </a:r>
            <a:endParaRPr lang="ko-KR" altLang="en-US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850D0E2-AB7A-40E5-BFD1-F745A69ABF82}"/>
              </a:ext>
            </a:extLst>
          </p:cNvPr>
          <p:cNvSpPr/>
          <p:nvPr/>
        </p:nvSpPr>
        <p:spPr>
          <a:xfrm>
            <a:off x="7256870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jaeger-ingester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58CC36A-E5BD-420A-BAFB-0AB6525BAE06}"/>
              </a:ext>
            </a:extLst>
          </p:cNvPr>
          <p:cNvSpPr/>
          <p:nvPr/>
        </p:nvSpPr>
        <p:spPr>
          <a:xfrm>
            <a:off x="7256870" y="2476478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Storage</a:t>
            </a:r>
            <a:endParaRPr lang="ko-KR" altLang="en-US" sz="12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9665B9B-FDD3-47B0-8855-697105D67930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6932863" y="3359511"/>
            <a:ext cx="32400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53DFB7-AAFF-4EAE-B801-49D32BD83D06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8002667" y="2764510"/>
            <a:ext cx="0" cy="45098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9CC91F3-6485-445B-938A-7EF86C68B63D}"/>
              </a:ext>
            </a:extLst>
          </p:cNvPr>
          <p:cNvCxnSpPr>
            <a:cxnSpLocks/>
            <a:stCxn id="64" idx="2"/>
            <a:endCxn id="22" idx="2"/>
          </p:cNvCxnSpPr>
          <p:nvPr/>
        </p:nvCxnSpPr>
        <p:spPr>
          <a:xfrm rot="5400000">
            <a:off x="3137170" y="2274092"/>
            <a:ext cx="4327" cy="2463197"/>
          </a:xfrm>
          <a:prstGeom prst="curvedConnector3">
            <a:avLst>
              <a:gd name="adj1" fmla="val 538310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067A51-94C9-4E49-A6E4-CE37B18F7AA8}"/>
              </a:ext>
            </a:extLst>
          </p:cNvPr>
          <p:cNvCxnSpPr>
            <a:cxnSpLocks/>
          </p:cNvCxnSpPr>
          <p:nvPr/>
        </p:nvCxnSpPr>
        <p:spPr>
          <a:xfrm flipH="1">
            <a:off x="2051719" y="2999471"/>
            <a:ext cx="1" cy="22035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C938509-5EA1-4CCC-83A6-83CF4F000FD2}"/>
              </a:ext>
            </a:extLst>
          </p:cNvPr>
          <p:cNvSpPr/>
          <p:nvPr/>
        </p:nvSpPr>
        <p:spPr>
          <a:xfrm>
            <a:off x="837874" y="1765609"/>
            <a:ext cx="2139722" cy="306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Business Logic</a:t>
            </a:r>
            <a:endParaRPr lang="ko-KR" altLang="en-US" sz="105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6E677CC-7E98-4220-9098-79CB1D09C7E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61907" y="2072601"/>
            <a:ext cx="0" cy="1769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149D323-44A4-4AC9-9688-C8AA921B889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653501" y="2072601"/>
            <a:ext cx="0" cy="1769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88EFC30-5CF2-40BA-8534-E0EB651868A5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6187066" y="2764510"/>
            <a:ext cx="0" cy="45098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FF8C3-AD21-4EA1-B00D-73C524DE7B1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6932863" y="2620494"/>
            <a:ext cx="32400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5DE59B1-8D27-41BD-968F-D1C1AE20BA53}"/>
              </a:ext>
            </a:extLst>
          </p:cNvPr>
          <p:cNvSpPr/>
          <p:nvPr/>
        </p:nvSpPr>
        <p:spPr>
          <a:xfrm>
            <a:off x="7256870" y="1784569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jaeger-query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6EF4E14-17BB-42C5-BB7F-8C3615FA32E9}"/>
              </a:ext>
            </a:extLst>
          </p:cNvPr>
          <p:cNvSpPr/>
          <p:nvPr/>
        </p:nvSpPr>
        <p:spPr>
          <a:xfrm>
            <a:off x="5441269" y="1784569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jaeger-ui</a:t>
            </a:r>
            <a:endParaRPr lang="ko-KR" altLang="en-US" sz="12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4AE9FF2-B408-4D64-B586-E364A0820B80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8002667" y="2072601"/>
            <a:ext cx="0" cy="403877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71FF13C-25CC-4812-B8E6-CCC4691EC7E4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>
            <a:off x="6932863" y="1928585"/>
            <a:ext cx="324007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FED09DE-5BE9-49E7-830C-79709694A3EB}"/>
              </a:ext>
            </a:extLst>
          </p:cNvPr>
          <p:cNvSpPr/>
          <p:nvPr/>
        </p:nvSpPr>
        <p:spPr>
          <a:xfrm>
            <a:off x="3728478" y="3082156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5EE34D-2930-4A28-A619-98311B43D44E}"/>
              </a:ext>
            </a:extLst>
          </p:cNvPr>
          <p:cNvSpPr/>
          <p:nvPr/>
        </p:nvSpPr>
        <p:spPr>
          <a:xfrm>
            <a:off x="3677044" y="3147814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3BBF0BA-E861-4CAA-A006-0EB2F50CDC34}"/>
              </a:ext>
            </a:extLst>
          </p:cNvPr>
          <p:cNvSpPr/>
          <p:nvPr/>
        </p:nvSpPr>
        <p:spPr>
          <a:xfrm>
            <a:off x="3625134" y="3215495"/>
            <a:ext cx="1491594" cy="288032"/>
          </a:xfrm>
          <a:prstGeom prst="roundRect">
            <a:avLst>
              <a:gd name="adj" fmla="val 24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jaeger-collector</a:t>
            </a:r>
            <a:endParaRPr lang="ko-KR" altLang="en-US" sz="12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EADAE4-A22C-42CD-BB8F-35FB9FF40979}"/>
              </a:ext>
            </a:extLst>
          </p:cNvPr>
          <p:cNvCxnSpPr>
            <a:cxnSpLocks/>
            <a:stCxn id="64" idx="3"/>
            <a:endCxn id="32" idx="1"/>
          </p:cNvCxnSpPr>
          <p:nvPr/>
        </p:nvCxnSpPr>
        <p:spPr>
          <a:xfrm>
            <a:off x="5116728" y="3359511"/>
            <a:ext cx="3245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EE0CE4-B8C3-4016-9283-1CD541327D3F}"/>
              </a:ext>
            </a:extLst>
          </p:cNvPr>
          <p:cNvSpPr txBox="1"/>
          <p:nvPr/>
        </p:nvSpPr>
        <p:spPr>
          <a:xfrm>
            <a:off x="587164" y="4046026"/>
            <a:ext cx="938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App Process</a:t>
            </a:r>
            <a:endParaRPr lang="ko-KR" altLang="en-US" sz="105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CBF52E-692A-49C2-B75B-1ECE3822C1C4}"/>
              </a:ext>
            </a:extLst>
          </p:cNvPr>
          <p:cNvCxnSpPr>
            <a:cxnSpLocks/>
          </p:cNvCxnSpPr>
          <p:nvPr/>
        </p:nvCxnSpPr>
        <p:spPr>
          <a:xfrm>
            <a:off x="290891" y="4172984"/>
            <a:ext cx="28809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9E938B-83CF-45A8-B7DF-F2B9C6FCA038}"/>
              </a:ext>
            </a:extLst>
          </p:cNvPr>
          <p:cNvSpPr txBox="1"/>
          <p:nvPr/>
        </p:nvSpPr>
        <p:spPr>
          <a:xfrm>
            <a:off x="1875126" y="4040961"/>
            <a:ext cx="511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Trace</a:t>
            </a:r>
            <a:endParaRPr lang="ko-KR" altLang="en-US" sz="105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4EB5FB9-DE10-4990-875E-800404C47F1C}"/>
              </a:ext>
            </a:extLst>
          </p:cNvPr>
          <p:cNvCxnSpPr>
            <a:cxnSpLocks/>
          </p:cNvCxnSpPr>
          <p:nvPr/>
        </p:nvCxnSpPr>
        <p:spPr>
          <a:xfrm>
            <a:off x="1587035" y="4167919"/>
            <a:ext cx="28809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CB4667A-7703-4107-B72C-741F42A7A1FB}"/>
              </a:ext>
            </a:extLst>
          </p:cNvPr>
          <p:cNvSpPr txBox="1"/>
          <p:nvPr/>
        </p:nvSpPr>
        <p:spPr>
          <a:xfrm>
            <a:off x="2742430" y="4040961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Control Flow</a:t>
            </a:r>
            <a:endParaRPr lang="ko-KR" altLang="en-US" sz="105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F836078-855A-4C84-BF61-B687545278FE}"/>
              </a:ext>
            </a:extLst>
          </p:cNvPr>
          <p:cNvCxnSpPr>
            <a:cxnSpLocks/>
          </p:cNvCxnSpPr>
          <p:nvPr/>
        </p:nvCxnSpPr>
        <p:spPr>
          <a:xfrm>
            <a:off x="2451131" y="4167919"/>
            <a:ext cx="28809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2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1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Trace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608FAEA-5CCA-417C-99DC-989C3AFC4640}"/>
              </a:ext>
            </a:extLst>
          </p:cNvPr>
          <p:cNvSpPr/>
          <p:nvPr/>
        </p:nvSpPr>
        <p:spPr>
          <a:xfrm>
            <a:off x="2207431" y="1617552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E4131B-E236-4CDC-B1C4-46362C76EA09}"/>
              </a:ext>
            </a:extLst>
          </p:cNvPr>
          <p:cNvSpPr/>
          <p:nvPr/>
        </p:nvSpPr>
        <p:spPr>
          <a:xfrm>
            <a:off x="1775383" y="241648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75DC67F-6677-4120-B50C-9EFB4667EB23}"/>
              </a:ext>
            </a:extLst>
          </p:cNvPr>
          <p:cNvSpPr/>
          <p:nvPr/>
        </p:nvSpPr>
        <p:spPr>
          <a:xfrm>
            <a:off x="2639479" y="241648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F07B3B3-B246-4F48-A020-3029A686B2D0}"/>
              </a:ext>
            </a:extLst>
          </p:cNvPr>
          <p:cNvSpPr/>
          <p:nvPr/>
        </p:nvSpPr>
        <p:spPr>
          <a:xfrm>
            <a:off x="1343335" y="321542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D0D00B-6245-4DBE-A894-2D133A523925}"/>
              </a:ext>
            </a:extLst>
          </p:cNvPr>
          <p:cNvSpPr/>
          <p:nvPr/>
        </p:nvSpPr>
        <p:spPr>
          <a:xfrm>
            <a:off x="2207431" y="321542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4E29D7-ABDC-447F-8E81-7DA975F977E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423455" y="132952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998B15-6BF6-4A59-B648-0891E62F7CAE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 flipH="1">
            <a:off x="1991407" y="2049600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5C692C-A666-4B0E-97D0-3A9F6ACD8F57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2423455" y="2049600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0174A1-6570-4062-B4A7-E2BFF255702E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1559359" y="2848534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1D7F0-3340-461C-8B0B-533D6DC6189D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1991407" y="2848534"/>
            <a:ext cx="432048" cy="366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09D151-CC4C-4A5E-B155-237D051C81A0}"/>
              </a:ext>
            </a:extLst>
          </p:cNvPr>
          <p:cNvSpPr/>
          <p:nvPr/>
        </p:nvSpPr>
        <p:spPr>
          <a:xfrm>
            <a:off x="3955529" y="1642165"/>
            <a:ext cx="288031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B83F20-C541-4252-9A0B-AA0A8ED0CF1D}"/>
              </a:ext>
            </a:extLst>
          </p:cNvPr>
          <p:cNvSpPr/>
          <p:nvPr/>
        </p:nvSpPr>
        <p:spPr>
          <a:xfrm>
            <a:off x="4027537" y="2034778"/>
            <a:ext cx="1728192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D9456D-05B3-44AF-9813-3959714E00D1}"/>
              </a:ext>
            </a:extLst>
          </p:cNvPr>
          <p:cNvSpPr/>
          <p:nvPr/>
        </p:nvSpPr>
        <p:spPr>
          <a:xfrm>
            <a:off x="4171553" y="2427391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1358D66-3BB6-428D-81CE-65CCA8BF9A4D}"/>
              </a:ext>
            </a:extLst>
          </p:cNvPr>
          <p:cNvSpPr/>
          <p:nvPr/>
        </p:nvSpPr>
        <p:spPr>
          <a:xfrm>
            <a:off x="4891633" y="2820004"/>
            <a:ext cx="720080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872AC5-594C-444E-809F-35B3D1E9F146}"/>
              </a:ext>
            </a:extLst>
          </p:cNvPr>
          <p:cNvSpPr/>
          <p:nvPr/>
        </p:nvSpPr>
        <p:spPr>
          <a:xfrm>
            <a:off x="5784441" y="3216812"/>
            <a:ext cx="936104" cy="28803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E4D146-2E63-4462-99E4-86FC6B9A199A}"/>
              </a:ext>
            </a:extLst>
          </p:cNvPr>
          <p:cNvSpPr txBox="1"/>
          <p:nvPr/>
        </p:nvSpPr>
        <p:spPr>
          <a:xfrm>
            <a:off x="4544591" y="3723878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With Time Axis</a:t>
            </a:r>
            <a:endParaRPr lang="ko-KR" altLang="en-US" sz="14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4FE878-634D-4E09-A1D4-7492C560B0D7}"/>
              </a:ext>
            </a:extLst>
          </p:cNvPr>
          <p:cNvCxnSpPr>
            <a:cxnSpLocks/>
          </p:cNvCxnSpPr>
          <p:nvPr/>
        </p:nvCxnSpPr>
        <p:spPr>
          <a:xfrm>
            <a:off x="3851920" y="1465346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AC5C54-9053-4407-8BCF-6E5DF1FF566F}"/>
              </a:ext>
            </a:extLst>
          </p:cNvPr>
          <p:cNvSpPr txBox="1"/>
          <p:nvPr/>
        </p:nvSpPr>
        <p:spPr>
          <a:xfrm>
            <a:off x="3881575" y="116400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Time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C98584-AD64-4F49-9AFD-BB61CE740A7F}"/>
              </a:ext>
            </a:extLst>
          </p:cNvPr>
          <p:cNvSpPr txBox="1"/>
          <p:nvPr/>
        </p:nvSpPr>
        <p:spPr>
          <a:xfrm>
            <a:off x="1447486" y="3723878"/>
            <a:ext cx="195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Directed Acylic Graph</a:t>
            </a:r>
            <a:endParaRPr lang="ko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72ED71-DF48-480B-8258-3A9B4D12962F}"/>
              </a:ext>
            </a:extLst>
          </p:cNvPr>
          <p:cNvSpPr txBox="1"/>
          <p:nvPr/>
        </p:nvSpPr>
        <p:spPr>
          <a:xfrm>
            <a:off x="1697750" y="1319005"/>
            <a:ext cx="72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Context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671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32720</TotalTime>
  <Words>93</Words>
  <Application>Microsoft Office PowerPoint</Application>
  <PresentationFormat>화면 슬라이드 쇼(16:9)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Jager Component without Kafka</vt:lpstr>
      <vt:lpstr>Jager Component with Kafka</vt:lpstr>
      <vt:lpstr>PowerPoint 프레젠테이션</vt:lpstr>
      <vt:lpstr>Trace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4741</cp:revision>
  <dcterms:created xsi:type="dcterms:W3CDTF">2006-10-05T04:04:58Z</dcterms:created>
  <dcterms:modified xsi:type="dcterms:W3CDTF">2021-03-01T07:53:22Z</dcterms:modified>
</cp:coreProperties>
</file>