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200" d="100"/>
          <a:sy n="200" d="100"/>
        </p:scale>
        <p:origin x="-1236" y="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1046285"/>
            <a:ext cx="0" cy="346968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TLS SNI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699542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1046285"/>
            <a:ext cx="0" cy="346968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699542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2067694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23616" y="974944"/>
            <a:ext cx="1654506" cy="108491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/>
              <a:t>1. Client Hello</a:t>
            </a:r>
          </a:p>
          <a:p>
            <a:pPr marL="228600" indent="-228600">
              <a:buAutoNum type="arabicPeriod"/>
            </a:pPr>
            <a:endParaRPr lang="en-US" altLang="ko-KR" sz="1100"/>
          </a:p>
          <a:p>
            <a:r>
              <a:rPr lang="en-US" altLang="ko-KR" sz="1100"/>
              <a:t>Supported Ciphers</a:t>
            </a:r>
          </a:p>
          <a:p>
            <a:r>
              <a:rPr lang="en-US" altLang="ko-KR" sz="1100"/>
              <a:t>Random Number</a:t>
            </a:r>
          </a:p>
          <a:p>
            <a:r>
              <a:rPr lang="en-US" altLang="ko-KR" sz="1100"/>
              <a:t>Session ID</a:t>
            </a:r>
          </a:p>
          <a:p>
            <a:r>
              <a:rPr lang="en-US" altLang="ko-KR" sz="1100" b="1"/>
              <a:t>SNI : ssup2.com</a:t>
            </a: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3242607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3925862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4337C0-0F76-441A-9D03-0D3B0ED33112}"/>
              </a:ext>
            </a:extLst>
          </p:cNvPr>
          <p:cNvSpPr txBox="1"/>
          <p:nvPr/>
        </p:nvSpPr>
        <p:spPr>
          <a:xfrm>
            <a:off x="3723616" y="2157695"/>
            <a:ext cx="1654506" cy="108491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/>
              <a:t>2. Server Hello</a:t>
            </a:r>
          </a:p>
          <a:p>
            <a:endParaRPr lang="en-US" altLang="ko-KR" sz="1100"/>
          </a:p>
          <a:p>
            <a:r>
              <a:rPr lang="en-US" altLang="ko-KR" sz="1100"/>
              <a:t>Supported Ciphers</a:t>
            </a:r>
          </a:p>
          <a:p>
            <a:r>
              <a:rPr lang="en-US" altLang="ko-KR" sz="1100"/>
              <a:t>Random Number</a:t>
            </a:r>
          </a:p>
          <a:p>
            <a:r>
              <a:rPr lang="en-US" altLang="ko-KR" sz="1100"/>
              <a:t>Session ID</a:t>
            </a:r>
          </a:p>
          <a:p>
            <a:r>
              <a:rPr lang="en-US" altLang="ko-KR" sz="1100" b="1"/>
              <a:t>SNI : (Empty)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6A3B9-A9B2-4B0E-8317-F4B2AF47FE37}"/>
              </a:ext>
            </a:extLst>
          </p:cNvPr>
          <p:cNvSpPr txBox="1"/>
          <p:nvPr/>
        </p:nvSpPr>
        <p:spPr>
          <a:xfrm>
            <a:off x="3723616" y="3332607"/>
            <a:ext cx="165450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/>
              <a:t>3. Server Certificate</a:t>
            </a:r>
          </a:p>
          <a:p>
            <a:endParaRPr lang="en-US" altLang="ko-KR" sz="1100"/>
          </a:p>
          <a:p>
            <a:r>
              <a:rPr lang="en-US" altLang="ko-KR" sz="1100" b="1"/>
              <a:t>ssup2.com Certificate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3D92D6-9B9A-4569-9328-02A822B84C92}"/>
              </a:ext>
            </a:extLst>
          </p:cNvPr>
          <p:cNvSpPr/>
          <p:nvPr/>
        </p:nvSpPr>
        <p:spPr>
          <a:xfrm>
            <a:off x="4454022" y="4030578"/>
            <a:ext cx="60290" cy="6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8A7631-DBE6-447C-9D86-9AA853389A85}"/>
              </a:ext>
            </a:extLst>
          </p:cNvPr>
          <p:cNvSpPr/>
          <p:nvPr/>
        </p:nvSpPr>
        <p:spPr>
          <a:xfrm>
            <a:off x="4454022" y="4192177"/>
            <a:ext cx="60290" cy="6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58F65FD-0C8A-44E6-AB73-7A93C71B5B2C}"/>
              </a:ext>
            </a:extLst>
          </p:cNvPr>
          <p:cNvSpPr/>
          <p:nvPr/>
        </p:nvSpPr>
        <p:spPr>
          <a:xfrm>
            <a:off x="4454022" y="4357229"/>
            <a:ext cx="60290" cy="6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8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32614</TotalTime>
  <Words>45</Words>
  <Application>Microsoft Office PowerPoint</Application>
  <PresentationFormat>화면 슬라이드 쇼(16:9)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TLS SNI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4869</cp:revision>
  <dcterms:created xsi:type="dcterms:W3CDTF">2006-10-05T04:04:58Z</dcterms:created>
  <dcterms:modified xsi:type="dcterms:W3CDTF">2020-08-26T13:31:31Z</dcterms:modified>
</cp:coreProperties>
</file>