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7" r:id="rId2"/>
    <p:sldId id="358" r:id="rId3"/>
    <p:sldId id="359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>
        <p:scale>
          <a:sx n="150" d="100"/>
          <a:sy n="150" d="100"/>
        </p:scale>
        <p:origin x="2448" y="-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76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2554008" y="830261"/>
            <a:ext cx="0" cy="426176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SSL Handshake with no session id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2162" y="483518"/>
            <a:ext cx="144369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Client</a:t>
            </a:r>
            <a:endParaRPr lang="ko-KR" altLang="en-US" sz="1400" dirty="0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547731" y="830261"/>
            <a:ext cx="0" cy="426176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149" y="483518"/>
            <a:ext cx="166516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Server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554008" y="1099456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4541" y="851991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1. Client Hello</a:t>
            </a:r>
            <a:endParaRPr lang="ko-KR" altLang="en-US" sz="1100" dirty="0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H="1">
            <a:off x="2554008" y="1390715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54539" y="1151186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2. Server Hello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E80DC9F-9923-4F26-B693-EBC87DB1CE27}"/>
              </a:ext>
            </a:extLst>
          </p:cNvPr>
          <p:cNvCxnSpPr>
            <a:cxnSpLocks/>
          </p:cNvCxnSpPr>
          <p:nvPr/>
        </p:nvCxnSpPr>
        <p:spPr>
          <a:xfrm flipH="1">
            <a:off x="2554008" y="1987552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94F729B-379B-4653-B3B4-E0CE68964F4C}"/>
              </a:ext>
            </a:extLst>
          </p:cNvPr>
          <p:cNvSpPr txBox="1"/>
          <p:nvPr/>
        </p:nvSpPr>
        <p:spPr>
          <a:xfrm>
            <a:off x="2917968" y="1749025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4. Server Key Exchange (Optional)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E327FFC-11F2-47BB-BB81-71D688D585D7}"/>
              </a:ext>
            </a:extLst>
          </p:cNvPr>
          <p:cNvCxnSpPr>
            <a:cxnSpLocks/>
          </p:cNvCxnSpPr>
          <p:nvPr/>
        </p:nvCxnSpPr>
        <p:spPr>
          <a:xfrm flipH="1">
            <a:off x="2554008" y="2570239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5C4A01C-9E5E-4F58-B561-9BB389256B27}"/>
              </a:ext>
            </a:extLst>
          </p:cNvPr>
          <p:cNvSpPr txBox="1"/>
          <p:nvPr/>
        </p:nvSpPr>
        <p:spPr>
          <a:xfrm>
            <a:off x="2954539" y="2330710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6. Server Hello Done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FA9947-4719-41E6-95DB-DCCA789F6C97}"/>
              </a:ext>
            </a:extLst>
          </p:cNvPr>
          <p:cNvCxnSpPr>
            <a:cxnSpLocks/>
          </p:cNvCxnSpPr>
          <p:nvPr/>
        </p:nvCxnSpPr>
        <p:spPr>
          <a:xfrm flipH="1">
            <a:off x="2554008" y="6338669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BD6DBB-8D81-4556-A8B6-6870395055BB}"/>
              </a:ext>
            </a:extLst>
          </p:cNvPr>
          <p:cNvSpPr txBox="1"/>
          <p:nvPr/>
        </p:nvSpPr>
        <p:spPr>
          <a:xfrm>
            <a:off x="2917968" y="610014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5. Server hello done</a:t>
            </a:r>
            <a:endParaRPr lang="en-US" altLang="ko-KR" sz="11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9891AFB-9156-427A-8543-7BB3A8A9C9E6}"/>
              </a:ext>
            </a:extLst>
          </p:cNvPr>
          <p:cNvCxnSpPr/>
          <p:nvPr/>
        </p:nvCxnSpPr>
        <p:spPr>
          <a:xfrm>
            <a:off x="2554008" y="2860009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2811A8-A851-48FF-93C0-66CCAB421337}"/>
              </a:ext>
            </a:extLst>
          </p:cNvPr>
          <p:cNvSpPr txBox="1"/>
          <p:nvPr/>
        </p:nvSpPr>
        <p:spPr>
          <a:xfrm>
            <a:off x="2954541" y="2621482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7. Client Certificate (Optional) </a:t>
            </a:r>
            <a:endParaRPr lang="ko-KR" altLang="en-US" sz="11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DA4906D-07DC-4DE6-A86A-B5D11F151D8B}"/>
              </a:ext>
            </a:extLst>
          </p:cNvPr>
          <p:cNvCxnSpPr>
            <a:cxnSpLocks/>
          </p:cNvCxnSpPr>
          <p:nvPr/>
        </p:nvCxnSpPr>
        <p:spPr>
          <a:xfrm flipH="1">
            <a:off x="2554008" y="2279459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1A670D-8814-4CE0-86EB-15EB50C8933B}"/>
              </a:ext>
            </a:extLst>
          </p:cNvPr>
          <p:cNvSpPr txBox="1"/>
          <p:nvPr/>
        </p:nvSpPr>
        <p:spPr>
          <a:xfrm>
            <a:off x="2917968" y="204093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5. Client Certificate Request (Optional)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69273A2-7BF0-4651-95E2-1818B874A510}"/>
              </a:ext>
            </a:extLst>
          </p:cNvPr>
          <p:cNvCxnSpPr/>
          <p:nvPr/>
        </p:nvCxnSpPr>
        <p:spPr>
          <a:xfrm>
            <a:off x="2554008" y="315328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CB65787-1943-491F-9EE6-687435E76CB7}"/>
              </a:ext>
            </a:extLst>
          </p:cNvPr>
          <p:cNvSpPr txBox="1"/>
          <p:nvPr/>
        </p:nvSpPr>
        <p:spPr>
          <a:xfrm>
            <a:off x="2954541" y="291475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8. Client Key (Pre-master Secret)</a:t>
            </a:r>
            <a:endParaRPr lang="ko-KR" altLang="en-US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73E7F8E-ACC3-4152-A16D-B15756D81FE5}"/>
              </a:ext>
            </a:extLst>
          </p:cNvPr>
          <p:cNvCxnSpPr/>
          <p:nvPr/>
        </p:nvCxnSpPr>
        <p:spPr>
          <a:xfrm>
            <a:off x="2554008" y="3444484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7B5788-FC26-4BF1-9A4A-B35A06086490}"/>
              </a:ext>
            </a:extLst>
          </p:cNvPr>
          <p:cNvSpPr txBox="1"/>
          <p:nvPr/>
        </p:nvSpPr>
        <p:spPr>
          <a:xfrm>
            <a:off x="2954541" y="3205957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9. Client Certificate Verify (Optional)</a:t>
            </a:r>
            <a:endParaRPr lang="ko-KR" altLang="en-US" sz="11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94325AA-AB75-44F0-9F2D-213706D9840B}"/>
              </a:ext>
            </a:extLst>
          </p:cNvPr>
          <p:cNvCxnSpPr/>
          <p:nvPr/>
        </p:nvCxnSpPr>
        <p:spPr>
          <a:xfrm>
            <a:off x="2547829" y="373246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D5CDE2-131D-40A5-9F71-78FDA27CA543}"/>
              </a:ext>
            </a:extLst>
          </p:cNvPr>
          <p:cNvSpPr txBox="1"/>
          <p:nvPr/>
        </p:nvSpPr>
        <p:spPr>
          <a:xfrm>
            <a:off x="2948362" y="349393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10. Change Cipher Spec</a:t>
            </a:r>
            <a:endParaRPr lang="ko-KR" altLang="en-US" sz="11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400A8A-FF7C-4A75-9F67-A1F83E81BDDD}"/>
              </a:ext>
            </a:extLst>
          </p:cNvPr>
          <p:cNvCxnSpPr/>
          <p:nvPr/>
        </p:nvCxnSpPr>
        <p:spPr>
          <a:xfrm>
            <a:off x="2554008" y="402324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754042-8D1C-45CF-9349-6D386CCAC557}"/>
              </a:ext>
            </a:extLst>
          </p:cNvPr>
          <p:cNvSpPr txBox="1"/>
          <p:nvPr/>
        </p:nvSpPr>
        <p:spPr>
          <a:xfrm>
            <a:off x="2954541" y="378471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11. Finish</a:t>
            </a:r>
            <a:endParaRPr lang="ko-KR" altLang="en-US" sz="11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93BCCF4-E01A-44C6-8782-42051C54257B}"/>
              </a:ext>
            </a:extLst>
          </p:cNvPr>
          <p:cNvCxnSpPr/>
          <p:nvPr/>
        </p:nvCxnSpPr>
        <p:spPr>
          <a:xfrm>
            <a:off x="2547829" y="4311148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B00122-7477-4434-A379-93470BC63028}"/>
              </a:ext>
            </a:extLst>
          </p:cNvPr>
          <p:cNvSpPr txBox="1"/>
          <p:nvPr/>
        </p:nvSpPr>
        <p:spPr>
          <a:xfrm>
            <a:off x="2948362" y="4072621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12. Change Cipher Spec</a:t>
            </a:r>
            <a:endParaRPr lang="ko-KR" altLang="en-US" sz="11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462EE50-3860-4BF9-8B5B-9E9C6F8DEF5B}"/>
              </a:ext>
            </a:extLst>
          </p:cNvPr>
          <p:cNvCxnSpPr/>
          <p:nvPr/>
        </p:nvCxnSpPr>
        <p:spPr>
          <a:xfrm>
            <a:off x="2554008" y="4601928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1F040DA-CEF1-4CF3-A39F-3C18BFE737F3}"/>
              </a:ext>
            </a:extLst>
          </p:cNvPr>
          <p:cNvCxnSpPr/>
          <p:nvPr/>
        </p:nvCxnSpPr>
        <p:spPr>
          <a:xfrm>
            <a:off x="2554008" y="4971119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BF6C344-CEEC-4BED-8EAC-BC32A20073DD}"/>
              </a:ext>
            </a:extLst>
          </p:cNvPr>
          <p:cNvSpPr txBox="1"/>
          <p:nvPr/>
        </p:nvSpPr>
        <p:spPr>
          <a:xfrm>
            <a:off x="2954541" y="4363401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13. Finish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88113C-C756-4D18-A2F2-B401F3084479}"/>
              </a:ext>
            </a:extLst>
          </p:cNvPr>
          <p:cNvSpPr txBox="1"/>
          <p:nvPr/>
        </p:nvSpPr>
        <p:spPr>
          <a:xfrm>
            <a:off x="2954541" y="4732592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14. App Data</a:t>
            </a:r>
            <a:endParaRPr lang="ko-KR" altLang="en-US" sz="11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E80DC9F-9923-4F26-B693-EBC87DB1CE27}"/>
              </a:ext>
            </a:extLst>
          </p:cNvPr>
          <p:cNvCxnSpPr>
            <a:cxnSpLocks/>
          </p:cNvCxnSpPr>
          <p:nvPr/>
        </p:nvCxnSpPr>
        <p:spPr>
          <a:xfrm flipH="1">
            <a:off x="2554008" y="1684206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4F729B-379B-4653-B3B4-E0CE68964F4C}"/>
              </a:ext>
            </a:extLst>
          </p:cNvPr>
          <p:cNvSpPr txBox="1"/>
          <p:nvPr/>
        </p:nvSpPr>
        <p:spPr>
          <a:xfrm>
            <a:off x="2917968" y="1445679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3. Server Certificate</a:t>
            </a:r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2554008" y="933047"/>
            <a:ext cx="0" cy="214275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SSL Handshake with session id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2162" y="586304"/>
            <a:ext cx="144369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Client</a:t>
            </a:r>
            <a:endParaRPr lang="ko-KR" altLang="en-US" sz="1400" dirty="0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547731" y="933047"/>
            <a:ext cx="0" cy="214275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149" y="586304"/>
            <a:ext cx="166516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Server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554008" y="1202242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4541" y="954777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1. Client Hello</a:t>
            </a:r>
            <a:endParaRPr lang="ko-KR" altLang="en-US" sz="1100" dirty="0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H="1">
            <a:off x="2554008" y="1493501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54539" y="125397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2. Server Hello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FA9947-4719-41E6-95DB-DCCA789F6C97}"/>
              </a:ext>
            </a:extLst>
          </p:cNvPr>
          <p:cNvCxnSpPr>
            <a:cxnSpLocks/>
          </p:cNvCxnSpPr>
          <p:nvPr/>
        </p:nvCxnSpPr>
        <p:spPr>
          <a:xfrm flipH="1">
            <a:off x="2554008" y="6338669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BD6DBB-8D81-4556-A8B6-6870395055BB}"/>
              </a:ext>
            </a:extLst>
          </p:cNvPr>
          <p:cNvSpPr txBox="1"/>
          <p:nvPr/>
        </p:nvSpPr>
        <p:spPr>
          <a:xfrm>
            <a:off x="2917968" y="610014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5. Server hello done</a:t>
            </a:r>
            <a:endParaRPr lang="en-US" altLang="ko-KR" sz="11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94325AA-AB75-44F0-9F2D-213706D9840B}"/>
              </a:ext>
            </a:extLst>
          </p:cNvPr>
          <p:cNvCxnSpPr/>
          <p:nvPr/>
        </p:nvCxnSpPr>
        <p:spPr>
          <a:xfrm>
            <a:off x="2547829" y="1778402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D5CDE2-131D-40A5-9F71-78FDA27CA543}"/>
              </a:ext>
            </a:extLst>
          </p:cNvPr>
          <p:cNvSpPr txBox="1"/>
          <p:nvPr/>
        </p:nvSpPr>
        <p:spPr>
          <a:xfrm>
            <a:off x="2948362" y="1539875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3. Change Cipher Spec</a:t>
            </a:r>
            <a:endParaRPr lang="ko-KR" altLang="en-US" sz="11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400A8A-FF7C-4A75-9F67-A1F83E81BDDD}"/>
              </a:ext>
            </a:extLst>
          </p:cNvPr>
          <p:cNvCxnSpPr/>
          <p:nvPr/>
        </p:nvCxnSpPr>
        <p:spPr>
          <a:xfrm>
            <a:off x="2554008" y="2069182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8754042-8D1C-45CF-9349-6D386CCAC557}"/>
              </a:ext>
            </a:extLst>
          </p:cNvPr>
          <p:cNvSpPr txBox="1"/>
          <p:nvPr/>
        </p:nvSpPr>
        <p:spPr>
          <a:xfrm>
            <a:off x="2954541" y="1830655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4. Client Finish</a:t>
            </a:r>
            <a:endParaRPr lang="ko-KR" altLang="en-US" sz="11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93BCCF4-E01A-44C6-8782-42051C54257B}"/>
              </a:ext>
            </a:extLst>
          </p:cNvPr>
          <p:cNvCxnSpPr/>
          <p:nvPr/>
        </p:nvCxnSpPr>
        <p:spPr>
          <a:xfrm>
            <a:off x="2547829" y="235708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B00122-7477-4434-A379-93470BC63028}"/>
              </a:ext>
            </a:extLst>
          </p:cNvPr>
          <p:cNvSpPr txBox="1"/>
          <p:nvPr/>
        </p:nvSpPr>
        <p:spPr>
          <a:xfrm>
            <a:off x="2948362" y="211855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5. Change Cipher Spec</a:t>
            </a:r>
            <a:endParaRPr lang="ko-KR" altLang="en-US" sz="11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462EE50-3860-4BF9-8B5B-9E9C6F8DEF5B}"/>
              </a:ext>
            </a:extLst>
          </p:cNvPr>
          <p:cNvCxnSpPr/>
          <p:nvPr/>
        </p:nvCxnSpPr>
        <p:spPr>
          <a:xfrm>
            <a:off x="2554008" y="264786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1F040DA-CEF1-4CF3-A39F-3C18BFE737F3}"/>
              </a:ext>
            </a:extLst>
          </p:cNvPr>
          <p:cNvCxnSpPr/>
          <p:nvPr/>
        </p:nvCxnSpPr>
        <p:spPr>
          <a:xfrm>
            <a:off x="2554008" y="3003798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BF6C344-CEEC-4BED-8EAC-BC32A20073DD}"/>
              </a:ext>
            </a:extLst>
          </p:cNvPr>
          <p:cNvSpPr txBox="1"/>
          <p:nvPr/>
        </p:nvSpPr>
        <p:spPr>
          <a:xfrm>
            <a:off x="2954541" y="240933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6. Client Finish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88113C-C756-4D18-A2F2-B401F3084479}"/>
              </a:ext>
            </a:extLst>
          </p:cNvPr>
          <p:cNvSpPr txBox="1"/>
          <p:nvPr/>
        </p:nvSpPr>
        <p:spPr>
          <a:xfrm>
            <a:off x="2954541" y="2765271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7. App Data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0014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Certificate Tree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dirty="0"/>
              <a:t> </a:t>
            </a:r>
            <a:r>
              <a:rPr lang="en-US" altLang="ko-KR" dirty="0"/>
              <a:t>/ 19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66262" y="1343041"/>
            <a:ext cx="1825618" cy="56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/>
              <a:t>Root CA’s Certificate  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779858" y="1619905"/>
            <a:ext cx="1598426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/>
              <a:t>Root CA’s Public key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666262" y="1907688"/>
            <a:ext cx="1825618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/>
              <a:t>Root </a:t>
            </a:r>
            <a:r>
              <a:rPr lang="en-US" altLang="ko-KR" sz="1000"/>
              <a:t>CA’s Signature</a:t>
            </a:r>
            <a:endParaRPr lang="ko-KR" altLang="en-US" sz="1000" dirty="0"/>
          </a:p>
        </p:txBody>
      </p:sp>
      <p:sp>
        <p:nvSpPr>
          <p:cNvPr id="4" name="자유형 3"/>
          <p:cNvSpPr/>
          <p:nvPr/>
        </p:nvSpPr>
        <p:spPr>
          <a:xfrm flipV="1">
            <a:off x="1392133" y="2016665"/>
            <a:ext cx="442860" cy="334487"/>
          </a:xfrm>
          <a:custGeom>
            <a:avLst/>
            <a:gdLst>
              <a:gd name="connsiteX0" fmla="*/ 387350 w 387350"/>
              <a:gd name="connsiteY0" fmla="*/ 0 h 419100"/>
              <a:gd name="connsiteX1" fmla="*/ 387350 w 387350"/>
              <a:gd name="connsiteY1" fmla="*/ 0 h 419100"/>
              <a:gd name="connsiteX2" fmla="*/ 0 w 387350"/>
              <a:gd name="connsiteY2" fmla="*/ 0 h 419100"/>
              <a:gd name="connsiteX3" fmla="*/ 0 w 387350"/>
              <a:gd name="connsiteY3" fmla="*/ 419100 h 419100"/>
              <a:gd name="connsiteX4" fmla="*/ 241300 w 38735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50" h="419100">
                <a:moveTo>
                  <a:pt x="387350" y="0"/>
                </a:moveTo>
                <a:lnTo>
                  <a:pt x="387350" y="0"/>
                </a:lnTo>
                <a:lnTo>
                  <a:pt x="0" y="0"/>
                </a:lnTo>
                <a:lnTo>
                  <a:pt x="0" y="419100"/>
                </a:lnTo>
                <a:lnTo>
                  <a:pt x="241300" y="41910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467544" y="1865524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/>
              <a:t>Self-sign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696388" y="2242379"/>
            <a:ext cx="1825618" cy="56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/>
              <a:t>Owner A’s Certificate  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809984" y="2519243"/>
            <a:ext cx="1598426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/>
              <a:t>Owner A’s Public key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696388" y="2807026"/>
            <a:ext cx="1825618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/>
              <a:t>Root </a:t>
            </a:r>
            <a:r>
              <a:rPr lang="en-US" altLang="ko-KR" sz="1000"/>
              <a:t>CA’s Signature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843808" y="2898399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/>
              <a:t>Sign</a:t>
            </a:r>
            <a:endParaRPr lang="ko-KR" altLang="en-US" sz="1200" dirty="0"/>
          </a:p>
        </p:txBody>
      </p:sp>
      <p:sp>
        <p:nvSpPr>
          <p:cNvPr id="11" name="자유형 10"/>
          <p:cNvSpPr/>
          <p:nvPr/>
        </p:nvSpPr>
        <p:spPr>
          <a:xfrm>
            <a:off x="1875408" y="2464750"/>
            <a:ext cx="1820980" cy="441006"/>
          </a:xfrm>
          <a:custGeom>
            <a:avLst/>
            <a:gdLst>
              <a:gd name="connsiteX0" fmla="*/ 0 w 1619250"/>
              <a:gd name="connsiteY0" fmla="*/ 0 h 1174750"/>
              <a:gd name="connsiteX1" fmla="*/ 0 w 1619250"/>
              <a:gd name="connsiteY1" fmla="*/ 1174750 h 1174750"/>
              <a:gd name="connsiteX2" fmla="*/ 1619250 w 1619250"/>
              <a:gd name="connsiteY2" fmla="*/ 117475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0" h="1174750">
                <a:moveTo>
                  <a:pt x="0" y="0"/>
                </a:moveTo>
                <a:lnTo>
                  <a:pt x="0" y="1174750"/>
                </a:lnTo>
                <a:lnTo>
                  <a:pt x="1619250" y="117475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79858" y="2237557"/>
            <a:ext cx="1598426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/>
              <a:t>Root CA’s Private Key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3809984" y="3116519"/>
            <a:ext cx="1598426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/>
              <a:t>Owner A’s Private key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5712612" y="3116519"/>
            <a:ext cx="1825618" cy="56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/>
              <a:t>Owner B’s Certificate  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5826208" y="3393383"/>
            <a:ext cx="1598426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/>
              <a:t>Owner B’s Public key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5712612" y="3681166"/>
            <a:ext cx="1825618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/>
              <a:t>Owner </a:t>
            </a:r>
            <a:r>
              <a:rPr lang="en-US" altLang="ko-KR" sz="1000"/>
              <a:t>A’s Signature</a:t>
            </a:r>
            <a:endParaRPr lang="ko-KR" altLang="en-US" sz="1000" dirty="0"/>
          </a:p>
        </p:txBody>
      </p:sp>
      <p:sp>
        <p:nvSpPr>
          <p:cNvPr id="31" name="자유형 30"/>
          <p:cNvSpPr/>
          <p:nvPr/>
        </p:nvSpPr>
        <p:spPr>
          <a:xfrm>
            <a:off x="3899020" y="3343711"/>
            <a:ext cx="1813592" cy="451051"/>
          </a:xfrm>
          <a:custGeom>
            <a:avLst/>
            <a:gdLst>
              <a:gd name="connsiteX0" fmla="*/ 0 w 1619250"/>
              <a:gd name="connsiteY0" fmla="*/ 0 h 1174750"/>
              <a:gd name="connsiteX1" fmla="*/ 0 w 1619250"/>
              <a:gd name="connsiteY1" fmla="*/ 1174750 h 1174750"/>
              <a:gd name="connsiteX2" fmla="*/ 1619250 w 1619250"/>
              <a:gd name="connsiteY2" fmla="*/ 117475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0" h="1174750">
                <a:moveTo>
                  <a:pt x="0" y="0"/>
                </a:moveTo>
                <a:lnTo>
                  <a:pt x="0" y="1174750"/>
                </a:lnTo>
                <a:lnTo>
                  <a:pt x="1619250" y="117475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826208" y="4000742"/>
            <a:ext cx="1598426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/>
              <a:t>Owner B’s Private key</a:t>
            </a:r>
            <a:endParaRPr lang="ko-KR" altLang="en-US" sz="1000" dirty="0"/>
          </a:p>
        </p:txBody>
      </p:sp>
      <p:sp>
        <p:nvSpPr>
          <p:cNvPr id="22" name="자유형 10">
            <a:extLst>
              <a:ext uri="{FF2B5EF4-FFF2-40B4-BE49-F238E27FC236}">
                <a16:creationId xmlns:a16="http://schemas.microsoft.com/office/drawing/2014/main" id="{703CC92F-4E91-4247-9AA3-7986E94D886E}"/>
              </a:ext>
            </a:extLst>
          </p:cNvPr>
          <p:cNvSpPr/>
          <p:nvPr/>
        </p:nvSpPr>
        <p:spPr>
          <a:xfrm flipV="1">
            <a:off x="1392133" y="1619905"/>
            <a:ext cx="274129" cy="447789"/>
          </a:xfrm>
          <a:custGeom>
            <a:avLst/>
            <a:gdLst>
              <a:gd name="connsiteX0" fmla="*/ 0 w 1619250"/>
              <a:gd name="connsiteY0" fmla="*/ 0 h 1174750"/>
              <a:gd name="connsiteX1" fmla="*/ 0 w 1619250"/>
              <a:gd name="connsiteY1" fmla="*/ 1174750 h 1174750"/>
              <a:gd name="connsiteX2" fmla="*/ 1619250 w 1619250"/>
              <a:gd name="connsiteY2" fmla="*/ 117475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0" h="1174750">
                <a:moveTo>
                  <a:pt x="0" y="0"/>
                </a:moveTo>
                <a:lnTo>
                  <a:pt x="0" y="1174750"/>
                </a:lnTo>
                <a:lnTo>
                  <a:pt x="1619250" y="117475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10">
            <a:extLst>
              <a:ext uri="{FF2B5EF4-FFF2-40B4-BE49-F238E27FC236}">
                <a16:creationId xmlns:a16="http://schemas.microsoft.com/office/drawing/2014/main" id="{80A623CE-AF6D-4548-9FA7-168D236299B2}"/>
              </a:ext>
            </a:extLst>
          </p:cNvPr>
          <p:cNvSpPr/>
          <p:nvPr/>
        </p:nvSpPr>
        <p:spPr>
          <a:xfrm flipV="1">
            <a:off x="3378285" y="2527498"/>
            <a:ext cx="318104" cy="378257"/>
          </a:xfrm>
          <a:custGeom>
            <a:avLst/>
            <a:gdLst>
              <a:gd name="connsiteX0" fmla="*/ 0 w 1619250"/>
              <a:gd name="connsiteY0" fmla="*/ 0 h 1174750"/>
              <a:gd name="connsiteX1" fmla="*/ 0 w 1619250"/>
              <a:gd name="connsiteY1" fmla="*/ 1174750 h 1174750"/>
              <a:gd name="connsiteX2" fmla="*/ 1619250 w 1619250"/>
              <a:gd name="connsiteY2" fmla="*/ 117475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0" h="1174750">
                <a:moveTo>
                  <a:pt x="0" y="0"/>
                </a:moveTo>
                <a:lnTo>
                  <a:pt x="0" y="1174750"/>
                </a:lnTo>
                <a:lnTo>
                  <a:pt x="1619250" y="117475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10">
            <a:extLst>
              <a:ext uri="{FF2B5EF4-FFF2-40B4-BE49-F238E27FC236}">
                <a16:creationId xmlns:a16="http://schemas.microsoft.com/office/drawing/2014/main" id="{BDED2677-53A2-4A0E-89F0-EBE76C277EE8}"/>
              </a:ext>
            </a:extLst>
          </p:cNvPr>
          <p:cNvSpPr/>
          <p:nvPr/>
        </p:nvSpPr>
        <p:spPr>
          <a:xfrm flipV="1">
            <a:off x="5408411" y="3393381"/>
            <a:ext cx="304202" cy="401477"/>
          </a:xfrm>
          <a:custGeom>
            <a:avLst/>
            <a:gdLst>
              <a:gd name="connsiteX0" fmla="*/ 0 w 1619250"/>
              <a:gd name="connsiteY0" fmla="*/ 0 h 1174750"/>
              <a:gd name="connsiteX1" fmla="*/ 0 w 1619250"/>
              <a:gd name="connsiteY1" fmla="*/ 1174750 h 1174750"/>
              <a:gd name="connsiteX2" fmla="*/ 1619250 w 1619250"/>
              <a:gd name="connsiteY2" fmla="*/ 117475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0" h="1174750">
                <a:moveTo>
                  <a:pt x="0" y="0"/>
                </a:moveTo>
                <a:lnTo>
                  <a:pt x="0" y="1174750"/>
                </a:lnTo>
                <a:lnTo>
                  <a:pt x="1619250" y="117475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926084-8B2F-4920-B297-3F99EC5B2C05}"/>
              </a:ext>
            </a:extLst>
          </p:cNvPr>
          <p:cNvSpPr txBox="1"/>
          <p:nvPr/>
        </p:nvSpPr>
        <p:spPr>
          <a:xfrm>
            <a:off x="4868350" y="3806919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/>
              <a:t>Sign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700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32601</TotalTime>
  <Words>188</Words>
  <Application>Microsoft Office PowerPoint</Application>
  <PresentationFormat>화면 슬라이드 쇼(16:9)</PresentationFormat>
  <Paragraphs>49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SSL Handshake with no session id</vt:lpstr>
      <vt:lpstr>SSL Handshake with session id</vt:lpstr>
      <vt:lpstr>Certificate Tree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4858</cp:revision>
  <dcterms:created xsi:type="dcterms:W3CDTF">2006-10-05T04:04:58Z</dcterms:created>
  <dcterms:modified xsi:type="dcterms:W3CDTF">2019-12-28T13:31:53Z</dcterms:modified>
</cp:coreProperties>
</file>