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6" r:id="rId2"/>
    <p:sldId id="367" r:id="rId3"/>
    <p:sldId id="370" r:id="rId4"/>
    <p:sldId id="371" r:id="rId5"/>
    <p:sldId id="368" r:id="rId6"/>
    <p:sldId id="36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01" autoAdjust="0"/>
    <p:restoredTop sz="91463" autoAdjust="0"/>
  </p:normalViewPr>
  <p:slideViewPr>
    <p:cSldViewPr>
      <p:cViewPr>
        <p:scale>
          <a:sx n="159" d="100"/>
          <a:sy n="159" d="100"/>
        </p:scale>
        <p:origin x="664" y="15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6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2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2023. 5. 21.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2965889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Hadoop YARN</a:t>
            </a:r>
            <a:endParaRPr lang="ko-KR" altLang="en-US" sz="12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444280" y="3619560"/>
            <a:ext cx="1406204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Spark Standalone</a:t>
            </a:r>
            <a:endParaRPr lang="ko-KR" altLang="en-US" sz="12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444279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SQL</a:t>
            </a:r>
            <a:endParaRPr lang="ko-KR" altLang="en-US" sz="12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262726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Java</a:t>
            </a:r>
            <a:endParaRPr lang="ko-KR" altLang="en-US" sz="12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3810250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Scala</a:t>
            </a:r>
            <a:endParaRPr lang="ko-KR" altLang="en-US" sz="12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993236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Python</a:t>
            </a:r>
            <a:endParaRPr lang="ko-KR" altLang="en-US" sz="12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615631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</a:t>
            </a:r>
            <a:endParaRPr lang="ko-KR" altLang="en-US" sz="12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439988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Mesos</a:t>
            </a:r>
            <a:endParaRPr lang="ko-KR" altLang="en-US" sz="12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2965889" y="4169118"/>
            <a:ext cx="1252691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Kubernetes</a:t>
            </a:r>
            <a:endParaRPr lang="ko-KR" altLang="en-US" sz="12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439987" y="2167079"/>
            <a:ext cx="1707306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Spark SQL</a:t>
            </a:r>
          </a:p>
          <a:p>
            <a:pPr algn="ctr"/>
            <a:r>
              <a:rPr lang="en-US" altLang="ko-KR" sz="1100" b="1"/>
              <a:t>(Dataframe, Dataset)</a:t>
            </a:r>
            <a:endParaRPr lang="ko-KR" altLang="en-US" sz="1100" b="1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378408" y="915566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3249946" y="2167079"/>
            <a:ext cx="967420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MLlib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4320021" y="2167079"/>
            <a:ext cx="1346429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GraphX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769105" y="2166915"/>
            <a:ext cx="1471677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Streaming</a:t>
            </a:r>
            <a:endParaRPr lang="ko-KR" altLang="en-US" sz="1200" b="1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378408" y="1837583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1369276" y="2758847"/>
            <a:ext cx="5957393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Spark Core (RDD)</a:t>
            </a:r>
            <a:endParaRPr lang="ko-KR" altLang="en-US" sz="12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555427" y="1336919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Kafka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555427" y="1810405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Flume</a:t>
            </a:r>
            <a:endParaRPr lang="ko-KR" altLang="en-US" sz="12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555427" y="2297673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555427" y="2760820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ZeroMQ</a:t>
            </a:r>
            <a:endParaRPr lang="ko-KR" altLang="en-US" sz="12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555427" y="3220862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Kinesis</a:t>
            </a:r>
            <a:endParaRPr lang="ko-KR" altLang="en-US" sz="12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474020" y="1011712"/>
            <a:ext cx="1583128" cy="2674850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240781" y="2349137"/>
            <a:ext cx="2332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378408" y="3277313"/>
            <a:ext cx="2911696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4355976" y="3277313"/>
            <a:ext cx="2970693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963356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Gluster FS</a:t>
            </a:r>
            <a:endParaRPr lang="ko-KR" altLang="en-US" sz="12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4441747" y="3619560"/>
            <a:ext cx="1251478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5138220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S3</a:t>
            </a:r>
            <a:endParaRPr lang="ko-KR" altLang="en-US" sz="12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7388AB-C31F-5F32-4987-A2E3058C6393}"/>
              </a:ext>
            </a:extLst>
          </p:cNvPr>
          <p:cNvSpPr/>
          <p:nvPr/>
        </p:nvSpPr>
        <p:spPr>
          <a:xfrm>
            <a:off x="259284" y="1467664"/>
            <a:ext cx="979537" cy="1762945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SQL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99FBC897-2B4C-C713-8C20-9E0AF73EEF9D}"/>
              </a:ext>
            </a:extLst>
          </p:cNvPr>
          <p:cNvSpPr/>
          <p:nvPr/>
        </p:nvSpPr>
        <p:spPr>
          <a:xfrm>
            <a:off x="323528" y="2305964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JDBC</a:t>
            </a:r>
            <a:endParaRPr lang="ko-KR" altLang="en-US" sz="12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011E322F-2A62-B7AF-1AF4-65C4A4E7EFBD}"/>
              </a:ext>
            </a:extLst>
          </p:cNvPr>
          <p:cNvSpPr/>
          <p:nvPr/>
        </p:nvSpPr>
        <p:spPr>
          <a:xfrm>
            <a:off x="323528" y="2778872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ODBC</a:t>
            </a:r>
            <a:endParaRPr lang="ko-KR" altLang="en-US" sz="1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E1DE73-294D-FA95-9AE2-EB5FB123D78F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1238821" y="2349137"/>
            <a:ext cx="201166" cy="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332241-8C89-712F-762F-C949639F06F5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2834256" y="3123290"/>
            <a:ext cx="1513717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C88FD-50DA-C3D8-7842-2EED3C99B733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4347973" y="3123290"/>
            <a:ext cx="1493350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579F63-F80A-9633-0329-00ED741FF38D}"/>
              </a:ext>
            </a:extLst>
          </p:cNvPr>
          <p:cNvCxnSpPr>
            <a:cxnSpLocks/>
          </p:cNvCxnSpPr>
          <p:nvPr/>
        </p:nvCxnSpPr>
        <p:spPr>
          <a:xfrm>
            <a:off x="4067944" y="1683754"/>
            <a:ext cx="0" cy="15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D56546-B099-748E-068F-3DE06E036BB8}"/>
              </a:ext>
            </a:extLst>
          </p:cNvPr>
          <p:cNvCxnSpPr>
            <a:cxnSpLocks/>
          </p:cNvCxnSpPr>
          <p:nvPr/>
        </p:nvCxnSpPr>
        <p:spPr>
          <a:xfrm flipH="1">
            <a:off x="4644008" y="1683754"/>
            <a:ext cx="4566" cy="1075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2">
            <a:extLst>
              <a:ext uri="{FF2B5EF4-FFF2-40B4-BE49-F238E27FC236}">
                <a16:creationId xmlns:a16="http://schemas.microsoft.com/office/drawing/2014/main" id="{405C07A8-315C-B607-F907-A3B1C3A36B26}"/>
              </a:ext>
            </a:extLst>
          </p:cNvPr>
          <p:cNvSpPr/>
          <p:nvPr/>
        </p:nvSpPr>
        <p:spPr>
          <a:xfrm>
            <a:off x="323528" y="1837725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Hive</a:t>
            </a:r>
          </a:p>
          <a:p>
            <a:pPr algn="ctr"/>
            <a:r>
              <a:rPr lang="en-US" altLang="ko-KR" sz="1200"/>
              <a:t>(HiveQL)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1106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FC35A9-438D-7611-74EE-522B6BEDF6E4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Spark Application</a:t>
            </a:r>
            <a:endParaRPr lang="ko-KR" altLang="en-US" sz="14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 Program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492440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Resource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0830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627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871483"/>
            <a:ext cx="4275605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4520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167871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36907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47222" y="2870688"/>
            <a:ext cx="1158051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47222" y="1871483"/>
            <a:ext cx="1158051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9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 (RDD, Resilient Distributed DataSet)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FC35A9-438D-7611-74EE-522B6BEDF6E4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Spark Application</a:t>
            </a:r>
            <a:endParaRPr lang="ko-KR" altLang="en-US" sz="14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 Program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525252" y="2628204"/>
            <a:ext cx="1789158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/ Resource</a:t>
            </a:r>
          </a:p>
          <a:p>
            <a:pPr algn="ctr"/>
            <a:r>
              <a:rPr lang="en-US" altLang="ko-KR" sz="1400" b="1"/>
              <a:t>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134973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9558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923434"/>
            <a:ext cx="4275605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504009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9015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2198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888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749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14410" y="2870688"/>
            <a:ext cx="1190863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14410" y="1923434"/>
            <a:ext cx="1190863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32246</TotalTime>
  <Words>191</Words>
  <Application>Microsoft Macintosh PowerPoint</Application>
  <PresentationFormat>On-screen Show (16:9)</PresentationFormat>
  <Paragraphs>124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Spark Architecture</vt:lpstr>
      <vt:lpstr>PowerPoint Presentation</vt:lpstr>
      <vt:lpstr>PowerPoint Presentation</vt:lpstr>
      <vt:lpstr>Spark Architecture</vt:lpstr>
      <vt:lpstr>Spark Architecture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4789</cp:revision>
  <dcterms:created xsi:type="dcterms:W3CDTF">2006-10-05T04:04:58Z</dcterms:created>
  <dcterms:modified xsi:type="dcterms:W3CDTF">2023-05-21T07:30:14Z</dcterms:modified>
</cp:coreProperties>
</file>