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6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1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0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1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0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2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5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9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1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C5D93-4BD3-4E73-B8F9-C6AAABA0D95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6C68-348C-4D27-BF02-739670DF5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9E48362C-0D84-C0FC-B8D4-161F832FBACB}"/>
              </a:ext>
            </a:extLst>
          </p:cNvPr>
          <p:cNvSpPr/>
          <p:nvPr/>
        </p:nvSpPr>
        <p:spPr>
          <a:xfrm>
            <a:off x="885737" y="3042113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1BB2F3E-43C5-7369-E3EB-2BFBB46D0B17}"/>
              </a:ext>
            </a:extLst>
          </p:cNvPr>
          <p:cNvSpPr/>
          <p:nvPr/>
        </p:nvSpPr>
        <p:spPr>
          <a:xfrm>
            <a:off x="885737" y="4474098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 dirty="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A3C54026-958E-CE2A-4B43-9BFD36FA9192}"/>
              </a:ext>
            </a:extLst>
          </p:cNvPr>
          <p:cNvSpPr/>
          <p:nvPr/>
        </p:nvSpPr>
        <p:spPr>
          <a:xfrm>
            <a:off x="885737" y="1610129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 dirty="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07F27E5-AC5A-3B38-9E69-F518061AC34D}"/>
              </a:ext>
            </a:extLst>
          </p:cNvPr>
          <p:cNvSpPr/>
          <p:nvPr/>
        </p:nvSpPr>
        <p:spPr>
          <a:xfrm>
            <a:off x="3584787" y="3042112"/>
            <a:ext cx="2045018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Forward Proxy</a:t>
            </a:r>
            <a:endParaRPr lang="ko-KR" altLang="en-US" b="1" dirty="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8262611-8FC3-6C06-E94D-945A3F1E3B8E}"/>
              </a:ext>
            </a:extLst>
          </p:cNvPr>
          <p:cNvSpPr/>
          <p:nvPr/>
        </p:nvSpPr>
        <p:spPr>
          <a:xfrm>
            <a:off x="10018055" y="3042112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18B84B-E08E-218F-B059-83FEC4669D66}"/>
              </a:ext>
            </a:extLst>
          </p:cNvPr>
          <p:cNvGrpSpPr/>
          <p:nvPr/>
        </p:nvGrpSpPr>
        <p:grpSpPr>
          <a:xfrm>
            <a:off x="2413171" y="1878828"/>
            <a:ext cx="1171616" cy="2863969"/>
            <a:chOff x="2413171" y="1997015"/>
            <a:chExt cx="1171616" cy="286396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1D1B9B9-48F0-70E7-BCEE-E3149869EA7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413171" y="1997015"/>
              <a:ext cx="1171616" cy="1431983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3D8C882-F6C3-6D0E-E8EC-8796186FE86A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 flipV="1">
              <a:off x="2413171" y="3428998"/>
              <a:ext cx="1171616" cy="1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305F493-55C4-1D84-8A30-629B44BE15C0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2413171" y="3428998"/>
              <a:ext cx="1171616" cy="1431986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CF37BD48-6410-D447-2A3E-AE4FB155FBDC}"/>
              </a:ext>
            </a:extLst>
          </p:cNvPr>
          <p:cNvSpPr/>
          <p:nvPr/>
        </p:nvSpPr>
        <p:spPr>
          <a:xfrm>
            <a:off x="6801421" y="3042113"/>
            <a:ext cx="2045018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Reverse Proxy</a:t>
            </a:r>
            <a:endParaRPr lang="ko-KR" altLang="en-US" b="1" dirty="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E1AC79E4-6350-CA06-8DF7-A8A7A422B58D}"/>
              </a:ext>
            </a:extLst>
          </p:cNvPr>
          <p:cNvSpPr/>
          <p:nvPr/>
        </p:nvSpPr>
        <p:spPr>
          <a:xfrm>
            <a:off x="10018055" y="1610128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 dirty="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E4BCDA9F-C042-9A90-EDAE-7C0DC46E7AAA}"/>
              </a:ext>
            </a:extLst>
          </p:cNvPr>
          <p:cNvSpPr/>
          <p:nvPr/>
        </p:nvSpPr>
        <p:spPr>
          <a:xfrm>
            <a:off x="10018055" y="4474096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A28B64-088E-8446-E773-5E5BCAB75F5F}"/>
              </a:ext>
            </a:extLst>
          </p:cNvPr>
          <p:cNvGrpSpPr/>
          <p:nvPr/>
        </p:nvGrpSpPr>
        <p:grpSpPr>
          <a:xfrm>
            <a:off x="8846439" y="1878829"/>
            <a:ext cx="1171616" cy="2863968"/>
            <a:chOff x="8846439" y="1997014"/>
            <a:chExt cx="1171616" cy="286396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F1116A-65E2-2167-4E01-BE29C8229533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8846439" y="3428998"/>
              <a:ext cx="1171616" cy="1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4ED8CC9-B800-D47F-1F68-AF6CFF2B645B}"/>
                </a:ext>
              </a:extLst>
            </p:cNvPr>
            <p:cNvCxnSpPr>
              <a:cxnSpLocks/>
              <a:stCxn id="14" idx="3"/>
              <a:endCxn id="21" idx="1"/>
            </p:cNvCxnSpPr>
            <p:nvPr/>
          </p:nvCxnSpPr>
          <p:spPr>
            <a:xfrm flipV="1">
              <a:off x="8846439" y="1997014"/>
              <a:ext cx="1171616" cy="1431985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D7363A5-784E-3149-20C4-94C65B58C117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8846439" y="3428999"/>
              <a:ext cx="1171616" cy="1431983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F7FA9B4-7ADF-BB2C-1759-D73A5168E3E5}"/>
              </a:ext>
            </a:extLst>
          </p:cNvPr>
          <p:cNvCxnSpPr>
            <a:cxnSpLocks/>
          </p:cNvCxnSpPr>
          <p:nvPr/>
        </p:nvCxnSpPr>
        <p:spPr>
          <a:xfrm>
            <a:off x="5629805" y="3310811"/>
            <a:ext cx="1171616" cy="1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C82EFE-3268-9450-15AA-C99300306ABA}"/>
              </a:ext>
            </a:extLst>
          </p:cNvPr>
          <p:cNvSpPr txBox="1"/>
          <p:nvPr/>
        </p:nvSpPr>
        <p:spPr>
          <a:xfrm>
            <a:off x="4157651" y="4289429"/>
            <a:ext cx="23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Client Side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12B63-0DCC-C693-2998-9E27F1F7FB4D}"/>
              </a:ext>
            </a:extLst>
          </p:cNvPr>
          <p:cNvSpPr txBox="1"/>
          <p:nvPr/>
        </p:nvSpPr>
        <p:spPr>
          <a:xfrm>
            <a:off x="5947051" y="4289429"/>
            <a:ext cx="23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Server Side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251ED7F-2D26-53F6-F730-0965C0C05989}"/>
              </a:ext>
            </a:extLst>
          </p:cNvPr>
          <p:cNvCxnSpPr>
            <a:cxnSpLocks/>
          </p:cNvCxnSpPr>
          <p:nvPr/>
        </p:nvCxnSpPr>
        <p:spPr>
          <a:xfrm>
            <a:off x="6215613" y="1130060"/>
            <a:ext cx="0" cy="445985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556C59-77EB-93C6-D72D-26C03E554484}"/>
              </a:ext>
            </a:extLst>
          </p:cNvPr>
          <p:cNvGrpSpPr/>
          <p:nvPr/>
        </p:nvGrpSpPr>
        <p:grpSpPr>
          <a:xfrm>
            <a:off x="2413171" y="2111758"/>
            <a:ext cx="1171616" cy="2863969"/>
            <a:chOff x="2413171" y="1997015"/>
            <a:chExt cx="1171616" cy="2863969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7E92525-F85E-12C4-BA98-BAA0D3631082}"/>
                </a:ext>
              </a:extLst>
            </p:cNvPr>
            <p:cNvCxnSpPr>
              <a:cxnSpLocks/>
            </p:cNvCxnSpPr>
            <p:nvPr/>
          </p:nvCxnSpPr>
          <p:spPr>
            <a:xfrm>
              <a:off x="2413171" y="1997015"/>
              <a:ext cx="1171616" cy="1431983"/>
            </a:xfrm>
            <a:prstGeom prst="line">
              <a:avLst/>
            </a:prstGeom>
            <a:ln w="2857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61F8623-66FA-6A3E-9F00-32BC76853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3171" y="3428998"/>
              <a:ext cx="1171616" cy="1"/>
            </a:xfrm>
            <a:prstGeom prst="line">
              <a:avLst/>
            </a:prstGeom>
            <a:ln w="2857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0DA195A-77AA-E0CE-AE3C-D8954D9AC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3171" y="3428998"/>
              <a:ext cx="1171616" cy="1431986"/>
            </a:xfrm>
            <a:prstGeom prst="line">
              <a:avLst/>
            </a:prstGeom>
            <a:ln w="2857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234CF9-4B8B-A958-AB97-E57FF5BCFD4C}"/>
              </a:ext>
            </a:extLst>
          </p:cNvPr>
          <p:cNvCxnSpPr>
            <a:cxnSpLocks/>
          </p:cNvCxnSpPr>
          <p:nvPr/>
        </p:nvCxnSpPr>
        <p:spPr>
          <a:xfrm>
            <a:off x="5629805" y="3558679"/>
            <a:ext cx="1171616" cy="1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6AC5EE6-7C66-D682-E4AF-9C6592B77D3E}"/>
              </a:ext>
            </a:extLst>
          </p:cNvPr>
          <p:cNvGrpSpPr/>
          <p:nvPr/>
        </p:nvGrpSpPr>
        <p:grpSpPr>
          <a:xfrm>
            <a:off x="8846439" y="2121425"/>
            <a:ext cx="1171616" cy="2863968"/>
            <a:chOff x="8846439" y="1997014"/>
            <a:chExt cx="1171616" cy="286396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53D1DE7-3016-AAEE-2352-E12C6674F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6439" y="3428998"/>
              <a:ext cx="1171616" cy="1"/>
            </a:xfrm>
            <a:prstGeom prst="line">
              <a:avLst/>
            </a:prstGeom>
            <a:ln w="2857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C1BF37C-2373-795E-8E61-ADF2EF656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6439" y="1997014"/>
              <a:ext cx="1171616" cy="1431985"/>
            </a:xfrm>
            <a:prstGeom prst="line">
              <a:avLst/>
            </a:prstGeom>
            <a:ln w="2857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CC03038-F621-0945-667F-138981356878}"/>
                </a:ext>
              </a:extLst>
            </p:cNvPr>
            <p:cNvCxnSpPr>
              <a:cxnSpLocks/>
            </p:cNvCxnSpPr>
            <p:nvPr/>
          </p:nvCxnSpPr>
          <p:spPr>
            <a:xfrm>
              <a:off x="8846439" y="3428999"/>
              <a:ext cx="1171616" cy="1431983"/>
            </a:xfrm>
            <a:prstGeom prst="line">
              <a:avLst/>
            </a:prstGeom>
            <a:ln w="2857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47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9E48362C-0D84-C0FC-B8D4-161F832FBACB}"/>
              </a:ext>
            </a:extLst>
          </p:cNvPr>
          <p:cNvSpPr/>
          <p:nvPr/>
        </p:nvSpPr>
        <p:spPr>
          <a:xfrm>
            <a:off x="724062" y="3042114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1BB2F3E-43C5-7369-E3EB-2BFBB46D0B17}"/>
              </a:ext>
            </a:extLst>
          </p:cNvPr>
          <p:cNvSpPr/>
          <p:nvPr/>
        </p:nvSpPr>
        <p:spPr>
          <a:xfrm>
            <a:off x="724062" y="4474099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 dirty="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A3C54026-958E-CE2A-4B43-9BFD36FA9192}"/>
              </a:ext>
            </a:extLst>
          </p:cNvPr>
          <p:cNvSpPr/>
          <p:nvPr/>
        </p:nvSpPr>
        <p:spPr>
          <a:xfrm>
            <a:off x="724062" y="1610130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 dirty="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07F27E5-AC5A-3B38-9E69-F518061AC34D}"/>
              </a:ext>
            </a:extLst>
          </p:cNvPr>
          <p:cNvSpPr/>
          <p:nvPr/>
        </p:nvSpPr>
        <p:spPr>
          <a:xfrm>
            <a:off x="3542304" y="3042113"/>
            <a:ext cx="2045018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Forward Proxy</a:t>
            </a:r>
            <a:endParaRPr lang="ko-KR" altLang="en-US" b="1" dirty="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8262611-8FC3-6C06-E94D-945A3F1E3B8E}"/>
              </a:ext>
            </a:extLst>
          </p:cNvPr>
          <p:cNvSpPr/>
          <p:nvPr/>
        </p:nvSpPr>
        <p:spPr>
          <a:xfrm>
            <a:off x="7930553" y="3042112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D1B9B9-48F0-70E7-BCEE-E3149869EA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51496" y="1997016"/>
            <a:ext cx="1290808" cy="14319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D8C882-F6C3-6D0E-E8EC-8796186FE86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251496" y="3428999"/>
            <a:ext cx="129080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05F493-55C4-1D84-8A30-629B44BE15C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251496" y="3428999"/>
            <a:ext cx="1290808" cy="14319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F1116A-65E2-2167-4E01-BE29C822953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87322" y="3428998"/>
            <a:ext cx="2343231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9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9E48362C-0D84-C0FC-B8D4-161F832FBACB}"/>
              </a:ext>
            </a:extLst>
          </p:cNvPr>
          <p:cNvSpPr/>
          <p:nvPr/>
        </p:nvSpPr>
        <p:spPr>
          <a:xfrm>
            <a:off x="724062" y="3042114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1BB2F3E-43C5-7369-E3EB-2BFBB46D0B17}"/>
              </a:ext>
            </a:extLst>
          </p:cNvPr>
          <p:cNvSpPr/>
          <p:nvPr/>
        </p:nvSpPr>
        <p:spPr>
          <a:xfrm>
            <a:off x="724062" y="4474099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 dirty="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A3C54026-958E-CE2A-4B43-9BFD36FA9192}"/>
              </a:ext>
            </a:extLst>
          </p:cNvPr>
          <p:cNvSpPr/>
          <p:nvPr/>
        </p:nvSpPr>
        <p:spPr>
          <a:xfrm>
            <a:off x="724062" y="1610130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 dirty="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07F27E5-AC5A-3B38-9E69-F518061AC34D}"/>
              </a:ext>
            </a:extLst>
          </p:cNvPr>
          <p:cNvSpPr/>
          <p:nvPr/>
        </p:nvSpPr>
        <p:spPr>
          <a:xfrm>
            <a:off x="3542304" y="3042113"/>
            <a:ext cx="2045018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Forward Proxy</a:t>
            </a:r>
            <a:endParaRPr lang="ko-KR" altLang="en-US" b="1" dirty="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8262611-8FC3-6C06-E94D-945A3F1E3B8E}"/>
              </a:ext>
            </a:extLst>
          </p:cNvPr>
          <p:cNvSpPr/>
          <p:nvPr/>
        </p:nvSpPr>
        <p:spPr>
          <a:xfrm>
            <a:off x="7930553" y="3042112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D1B9B9-48F0-70E7-BCEE-E3149869EA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51496" y="1997016"/>
            <a:ext cx="1290808" cy="14319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D8C882-F6C3-6D0E-E8EC-8796186FE86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251496" y="3428999"/>
            <a:ext cx="129080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05F493-55C4-1D84-8A30-629B44BE15C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251496" y="3428999"/>
            <a:ext cx="1290808" cy="14319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F1116A-65E2-2167-4E01-BE29C822953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87322" y="3428998"/>
            <a:ext cx="2343231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B961557F-C6F5-9FF3-3395-BB05B6D4D2D2}"/>
              </a:ext>
            </a:extLst>
          </p:cNvPr>
          <p:cNvSpPr/>
          <p:nvPr/>
        </p:nvSpPr>
        <p:spPr>
          <a:xfrm>
            <a:off x="7930553" y="1610129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 dirty="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9E49CBB8-6E50-67C4-25C2-B4F36FCD9DC1}"/>
              </a:ext>
            </a:extLst>
          </p:cNvPr>
          <p:cNvSpPr/>
          <p:nvPr/>
        </p:nvSpPr>
        <p:spPr>
          <a:xfrm>
            <a:off x="7930553" y="4474095"/>
            <a:ext cx="1527434" cy="77377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70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55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965600" y="2728554"/>
            <a:ext cx="2505807" cy="130126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Proxy Server</a:t>
            </a:r>
          </a:p>
          <a:p>
            <a:pPr algn="ctr"/>
            <a:r>
              <a:rPr lang="en-US" altLang="ko-KR" dirty="0"/>
              <a:t>www.proxy.com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PC</a:t>
            </a:r>
            <a:endParaRPr lang="ko-KR" altLang="en-US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46808" y="2764413"/>
            <a:ext cx="2505807" cy="130126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Forward Proxy Server</a:t>
            </a:r>
          </a:p>
          <a:p>
            <a:pPr algn="ctr"/>
            <a:r>
              <a:rPr lang="en-US" altLang="ko-KR" b="1" dirty="0"/>
              <a:t>www.proxy.com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650076" y="1824150"/>
            <a:ext cx="2505807" cy="130126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Server</a:t>
            </a:r>
          </a:p>
          <a:p>
            <a:pPr algn="ctr"/>
            <a:r>
              <a:rPr lang="en-US" altLang="ko-KR" b="1" dirty="0"/>
              <a:t>www.abc.com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650076" y="3670535"/>
            <a:ext cx="2505807" cy="130126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Server</a:t>
            </a:r>
          </a:p>
          <a:p>
            <a:pPr algn="ctr"/>
            <a:r>
              <a:rPr lang="en-US" altLang="ko-KR" b="1" dirty="0"/>
              <a:t>www.efg.com</a:t>
            </a:r>
          </a:p>
        </p:txBody>
      </p:sp>
      <p:sp>
        <p:nvSpPr>
          <p:cNvPr id="9" name="원호 8"/>
          <p:cNvSpPr/>
          <p:nvPr/>
        </p:nvSpPr>
        <p:spPr>
          <a:xfrm>
            <a:off x="-2053783" y="3865688"/>
            <a:ext cx="10776442" cy="879234"/>
          </a:xfrm>
          <a:prstGeom prst="arc">
            <a:avLst>
              <a:gd name="adj1" fmla="val 17204025"/>
              <a:gd name="adj2" fmla="val 2155924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72828" y="4118916"/>
            <a:ext cx="23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www.efg.com</a:t>
            </a:r>
            <a:endParaRPr lang="ko-KR" altLang="en-US" dirty="0"/>
          </a:p>
        </p:txBody>
      </p:sp>
      <p:sp>
        <p:nvSpPr>
          <p:cNvPr id="11" name="원호 10"/>
          <p:cNvSpPr/>
          <p:nvPr/>
        </p:nvSpPr>
        <p:spPr>
          <a:xfrm flipV="1">
            <a:off x="-2053783" y="2108442"/>
            <a:ext cx="10776442" cy="879234"/>
          </a:xfrm>
          <a:prstGeom prst="arc">
            <a:avLst>
              <a:gd name="adj1" fmla="val 17204025"/>
              <a:gd name="adj2" fmla="val 2155924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51972" y="2334632"/>
            <a:ext cx="23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www.abc.com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07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965600" y="2728554"/>
            <a:ext cx="2505807" cy="130126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PC</a:t>
            </a:r>
            <a:endParaRPr lang="ko-KR" altLang="en-US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46808" y="2764413"/>
            <a:ext cx="2505807" cy="130126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Reverse Proxy Server</a:t>
            </a:r>
          </a:p>
          <a:p>
            <a:pPr algn="ctr"/>
            <a:r>
              <a:rPr lang="en-US" altLang="ko-KR" b="1" dirty="0"/>
              <a:t>www.proxy.com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650076" y="1824150"/>
            <a:ext cx="2505807" cy="130126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Server</a:t>
            </a:r>
          </a:p>
          <a:p>
            <a:pPr algn="ctr"/>
            <a:r>
              <a:rPr lang="en-US" altLang="ko-KR" b="1" dirty="0"/>
              <a:t>www.abc.com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650076" y="3670535"/>
            <a:ext cx="2505807" cy="130126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Server</a:t>
            </a:r>
          </a:p>
          <a:p>
            <a:pPr algn="ctr"/>
            <a:r>
              <a:rPr lang="en-US" altLang="ko-KR" b="1" dirty="0"/>
              <a:t>www.efg.com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6816" y="2359222"/>
            <a:ext cx="27445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www.proxy.com/abc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471407" y="2954216"/>
            <a:ext cx="1275401" cy="879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71407" y="3868616"/>
            <a:ext cx="1275401" cy="879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36816" y="3992727"/>
            <a:ext cx="27445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www.proxy.com/efg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5" idx="1"/>
          </p:cNvCxnSpPr>
          <p:nvPr/>
        </p:nvCxnSpPr>
        <p:spPr>
          <a:xfrm flipV="1">
            <a:off x="7252614" y="2474781"/>
            <a:ext cx="1397462" cy="5058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6" idx="1"/>
          </p:cNvCxnSpPr>
          <p:nvPr/>
        </p:nvCxnSpPr>
        <p:spPr>
          <a:xfrm>
            <a:off x="7252614" y="3868616"/>
            <a:ext cx="1397462" cy="4525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39442" y="2324770"/>
            <a:ext cx="27445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www.abc.com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48234" y="4070298"/>
            <a:ext cx="27445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www.efg.com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47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115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신정섭</dc:creator>
  <cp:lastModifiedBy>신 정섭</cp:lastModifiedBy>
  <cp:revision>20</cp:revision>
  <dcterms:created xsi:type="dcterms:W3CDTF">2016-12-24T14:39:32Z</dcterms:created>
  <dcterms:modified xsi:type="dcterms:W3CDTF">2022-07-13T15:54:21Z</dcterms:modified>
</cp:coreProperties>
</file>