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50" r:id="rId2"/>
    <p:sldId id="453" r:id="rId3"/>
    <p:sldId id="446" r:id="rId4"/>
    <p:sldId id="454" r:id="rId5"/>
    <p:sldId id="455" r:id="rId6"/>
    <p:sldId id="452" r:id="rId7"/>
    <p:sldId id="451" r:id="rId8"/>
    <p:sldId id="447" r:id="rId9"/>
    <p:sldId id="448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 autoAdjust="0"/>
    <p:restoredTop sz="93641" autoAdjust="0"/>
  </p:normalViewPr>
  <p:slideViewPr>
    <p:cSldViewPr>
      <p:cViewPr>
        <p:scale>
          <a:sx n="204" d="100"/>
          <a:sy n="204" d="100"/>
        </p:scale>
        <p:origin x="584" y="10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1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1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4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0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5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8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4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1758090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1902092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 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020455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621353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691680" y="1131589"/>
            <a:ext cx="6024232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270112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329430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745123" y="1344331"/>
            <a:ext cx="803156" cy="1036401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437748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1758088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179156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4863498" y="203741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373501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044944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329430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373501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044944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1949910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691679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1905839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1949910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650278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6641839" y="1344330"/>
            <a:ext cx="886364" cy="1036401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4934662" y="494615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5878737" y="494615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6799456" y="494615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465246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1961351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6708524" y="1446074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6708524" y="1611441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6707268" y="1778262"/>
            <a:ext cx="478957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 rot="5400000">
            <a:off x="7048866" y="1626943"/>
            <a:ext cx="596353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5839367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5838618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150300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 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1957483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357369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7464876" y="2380731"/>
            <a:ext cx="0" cy="1249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442556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2949000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51371" y="4220744"/>
            <a:ext cx="118644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aws CLI</a:t>
            </a:r>
          </a:p>
          <a:p>
            <a:pPr algn="ctr"/>
            <a:r>
              <a:rPr lang="en-US" altLang="ko-KR" sz="900" b="1"/>
              <a:t>(startJobRun API)</a:t>
            </a:r>
            <a:endParaRPr lang="ko-KR" altLang="en-US" sz="9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202503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1905840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646346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465246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Log S3 Info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5957302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155483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071316" y="4498995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runner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1921040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012505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371507" y="4044499"/>
            <a:ext cx="530585" cy="3718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088221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361184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357093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6448231" y="800770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1"/>
            <a:endCxn id="62" idx="2"/>
          </p:cNvCxnSpPr>
          <p:nvPr/>
        </p:nvCxnSpPr>
        <p:spPr>
          <a:xfrm rot="10800000">
            <a:off x="6296201" y="814663"/>
            <a:ext cx="152031" cy="1553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57" idx="0"/>
          </p:cNvCxnSpPr>
          <p:nvPr/>
        </p:nvCxnSpPr>
        <p:spPr>
          <a:xfrm rot="5400000" flipH="1" flipV="1">
            <a:off x="2076637" y="152770"/>
            <a:ext cx="2784375" cy="5049148"/>
          </a:xfrm>
          <a:prstGeom prst="bentConnector3">
            <a:avLst>
              <a:gd name="adj1" fmla="val 1082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836238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906688" y="103874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1902092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1902092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1916412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852974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028619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137665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329476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221464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294472" y="3693297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Submit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327200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450149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808143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2905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3911884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043606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431645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6999773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516200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405031" y="1285156"/>
            <a:ext cx="3176734" cy="1151081"/>
          </a:xfrm>
          <a:prstGeom prst="roundRect">
            <a:avLst>
              <a:gd name="adj" fmla="val 297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5820168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5879486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5923557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595000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5879486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5923557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595000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3981710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1836887" y="1211792"/>
            <a:ext cx="5806700" cy="3395697"/>
          </a:xfrm>
          <a:prstGeom prst="roundRect">
            <a:avLst>
              <a:gd name="adj" fmla="val 261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2911036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319677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2803024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2840719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531175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223602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3800962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037010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138752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6891761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1988620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445293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5968658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1918795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065852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1920607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6796682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713350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5846102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5751023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300461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021902" y="1012658"/>
            <a:ext cx="2711824" cy="4407901"/>
          </a:xfrm>
          <a:prstGeom prst="bentConnector4">
            <a:avLst>
              <a:gd name="adj1" fmla="val -8430"/>
              <a:gd name="adj2" fmla="val 10518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090898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 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142933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384464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296673" y="2486582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542921-40E0-1C06-8450-772409D02D30}"/>
              </a:ext>
            </a:extLst>
          </p:cNvPr>
          <p:cNvSpPr/>
          <p:nvPr/>
        </p:nvSpPr>
        <p:spPr>
          <a:xfrm>
            <a:off x="7236296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AE6B2E-6416-C6C2-5B25-380DAE40FC0F}"/>
              </a:ext>
            </a:extLst>
          </p:cNvPr>
          <p:cNvSpPr/>
          <p:nvPr/>
        </p:nvSpPr>
        <p:spPr>
          <a:xfrm>
            <a:off x="7477827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D92884-EBA5-C226-4F5C-7463901FCA09}"/>
              </a:ext>
            </a:extLst>
          </p:cNvPr>
          <p:cNvSpPr txBox="1"/>
          <p:nvPr/>
        </p:nvSpPr>
        <p:spPr>
          <a:xfrm>
            <a:off x="7390036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A7F50-FBC3-8588-5454-57C92E4FC599}"/>
              </a:ext>
            </a:extLst>
          </p:cNvPr>
          <p:cNvCxnSpPr>
            <a:cxnSpLocks/>
          </p:cNvCxnSpPr>
          <p:nvPr/>
        </p:nvCxnSpPr>
        <p:spPr>
          <a:xfrm>
            <a:off x="116764" y="320467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153216-4FCD-07E0-2422-3C68A4F609E9}"/>
              </a:ext>
            </a:extLst>
          </p:cNvPr>
          <p:cNvSpPr txBox="1"/>
          <p:nvPr/>
        </p:nvSpPr>
        <p:spPr>
          <a:xfrm>
            <a:off x="461069" y="20043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3F1207-400F-3364-0829-BB8671C64CC2}"/>
              </a:ext>
            </a:extLst>
          </p:cNvPr>
          <p:cNvCxnSpPr>
            <a:cxnSpLocks/>
          </p:cNvCxnSpPr>
          <p:nvPr/>
        </p:nvCxnSpPr>
        <p:spPr>
          <a:xfrm>
            <a:off x="111002" y="507606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FDD6B8-47F5-CB3E-66FE-C8236788B947}"/>
              </a:ext>
            </a:extLst>
          </p:cNvPr>
          <p:cNvSpPr txBox="1"/>
          <p:nvPr/>
        </p:nvSpPr>
        <p:spPr>
          <a:xfrm>
            <a:off x="461069" y="387575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310CB46E-6C9F-BC9D-2B60-94447393A5FA}"/>
              </a:ext>
            </a:extLst>
          </p:cNvPr>
          <p:cNvSpPr/>
          <p:nvPr/>
        </p:nvSpPr>
        <p:spPr>
          <a:xfrm>
            <a:off x="101678" y="683309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934712-5AEE-C557-B706-A0BB9DE86A62}"/>
              </a:ext>
            </a:extLst>
          </p:cNvPr>
          <p:cNvSpPr txBox="1"/>
          <p:nvPr/>
        </p:nvSpPr>
        <p:spPr>
          <a:xfrm>
            <a:off x="461069" y="570090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6F1F416-FA4B-828C-2F77-9CDB3BF71247}"/>
              </a:ext>
            </a:extLst>
          </p:cNvPr>
          <p:cNvCxnSpPr>
            <a:cxnSpLocks/>
            <a:endCxn id="1028" idx="1"/>
          </p:cNvCxnSpPr>
          <p:nvPr/>
        </p:nvCxnSpPr>
        <p:spPr>
          <a:xfrm rot="5400000" flipH="1" flipV="1">
            <a:off x="4134827" y="2169338"/>
            <a:ext cx="571648" cy="8918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9ED272E-1A19-6344-0BAF-6185A670CB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6627" y="2468508"/>
            <a:ext cx="71425" cy="184144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765FCB-3631-7131-BF3C-72C3D2AE764C}"/>
              </a:ext>
            </a:extLst>
          </p:cNvPr>
          <p:cNvSpPr txBox="1"/>
          <p:nvPr/>
        </p:nvSpPr>
        <p:spPr>
          <a:xfrm>
            <a:off x="7020272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</p:spTree>
    <p:extLst>
      <p:ext uri="{BB962C8B-B14F-4D97-AF65-F5344CB8AC3E}">
        <p14:creationId xmlns:p14="http://schemas.microsoft.com/office/powerpoint/2010/main" val="34347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1758090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1902092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 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020455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621353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691679" y="1131589"/>
            <a:ext cx="7400949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270112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329430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745123" y="1344331"/>
            <a:ext cx="803156" cy="1036401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437748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1758088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179156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373501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044944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329430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373501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044944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1949910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691679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1905839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1949910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650278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6641839" y="1344330"/>
            <a:ext cx="886364" cy="1036401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465246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1961351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6708524" y="1446074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6708524" y="1611441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6707268" y="1778262"/>
            <a:ext cx="478957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 rot="5400000">
            <a:off x="7048866" y="1626943"/>
            <a:ext cx="596353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5839367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5838618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150300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 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1957483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357369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7464876" y="2380731"/>
            <a:ext cx="0" cy="1249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442556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2949000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202503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1905840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646346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465246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Log S3 Info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5957302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1921040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012505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088221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361184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357093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1902092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1902092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1916412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852974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028619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137665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221464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288063" y="3693297"/>
            <a:ext cx="56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US" sz="800">
                <a:solidFill>
                  <a:schemeClr val="tx2"/>
                </a:solidFill>
              </a:rPr>
              <a:t>Job Run</a:t>
            </a:r>
          </a:p>
          <a:p>
            <a:pPr algn="ctr"/>
            <a:r>
              <a:rPr lang="en-US" sz="800">
                <a:solidFill>
                  <a:schemeClr val="tx2"/>
                </a:solidFill>
              </a:rPr>
              <a:t>CR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16764" y="320467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461069" y="20043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11002" y="507606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461069" y="387575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327200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450149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808143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2905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3911884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043606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431645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6999773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516200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020272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01678" y="683309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461069" y="570090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405031" y="1285156"/>
            <a:ext cx="3176734" cy="1151081"/>
          </a:xfrm>
          <a:prstGeom prst="roundRect">
            <a:avLst>
              <a:gd name="adj" fmla="val 297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5820168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5879486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5923557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595000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5879486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5923557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595000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3981710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1836887" y="1211792"/>
            <a:ext cx="5806700" cy="3395697"/>
          </a:xfrm>
          <a:prstGeom prst="roundRect">
            <a:avLst>
              <a:gd name="adj" fmla="val 261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 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2911036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319677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2803024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2840719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531175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223602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3800962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037010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138752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6891761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1988620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036627" y="2468508"/>
            <a:ext cx="71425" cy="184144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445293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5968658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1918795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065852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1920607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6796682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713350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5846102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5751023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300461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021902" y="1012658"/>
            <a:ext cx="2711824" cy="4407901"/>
          </a:xfrm>
          <a:prstGeom prst="bentConnector4">
            <a:avLst>
              <a:gd name="adj1" fmla="val -8430"/>
              <a:gd name="adj2" fmla="val 1032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090898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 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9AEC06-B802-7871-B77D-97D71290FE7A}"/>
              </a:ext>
            </a:extLst>
          </p:cNvPr>
          <p:cNvSpPr/>
          <p:nvPr/>
        </p:nvSpPr>
        <p:spPr>
          <a:xfrm>
            <a:off x="7236296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EA1D1B-E4CC-3B39-0444-EF81F81F3BEB}"/>
              </a:ext>
            </a:extLst>
          </p:cNvPr>
          <p:cNvSpPr/>
          <p:nvPr/>
        </p:nvSpPr>
        <p:spPr>
          <a:xfrm>
            <a:off x="7477827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4912-A5ED-E275-32FA-245E6867CF3B}"/>
              </a:ext>
            </a:extLst>
          </p:cNvPr>
          <p:cNvSpPr txBox="1"/>
          <p:nvPr/>
        </p:nvSpPr>
        <p:spPr>
          <a:xfrm>
            <a:off x="7390036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64AF73F1-9BF8-4CE4-C638-8A80349C80E2}"/>
              </a:ext>
            </a:extLst>
          </p:cNvPr>
          <p:cNvSpPr/>
          <p:nvPr/>
        </p:nvSpPr>
        <p:spPr>
          <a:xfrm>
            <a:off x="7828873" y="3599234"/>
            <a:ext cx="1177462" cy="124484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D</a:t>
            </a:r>
            <a:endParaRPr lang="ko-KR" altLang="en-US" sz="10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0DA952-F073-F229-EE5F-6E360517B5CB}"/>
              </a:ext>
            </a:extLst>
          </p:cNvPr>
          <p:cNvSpPr/>
          <p:nvPr/>
        </p:nvSpPr>
        <p:spPr>
          <a:xfrm>
            <a:off x="7797800" y="1211792"/>
            <a:ext cx="1241744" cy="3395697"/>
          </a:xfrm>
          <a:prstGeom prst="roundRect">
            <a:avLst>
              <a:gd name="adj" fmla="val 778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ACK Controller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Namespace</a:t>
            </a:r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E326A126-282C-8B2D-DBA2-2739A21B321A}"/>
              </a:ext>
            </a:extLst>
          </p:cNvPr>
          <p:cNvSpPr/>
          <p:nvPr/>
        </p:nvSpPr>
        <p:spPr>
          <a:xfrm>
            <a:off x="7883433" y="3657408"/>
            <a:ext cx="1068342" cy="840833"/>
          </a:xfrm>
          <a:prstGeom prst="roundRect">
            <a:avLst>
              <a:gd name="adj" fmla="val 844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ack-emr-containers-controller Pod</a:t>
            </a:r>
          </a:p>
          <a:p>
            <a:pPr algn="ctr"/>
            <a:r>
              <a:rPr lang="en-US" altLang="ko-KR" sz="900" b="1"/>
              <a:t>(startJobRun</a:t>
            </a:r>
            <a:r>
              <a:rPr lang="ko-KR" altLang="en-US" sz="900" b="1"/>
              <a:t> </a:t>
            </a:r>
            <a:r>
              <a:rPr lang="en-US" altLang="ko-KR" sz="900" b="1"/>
              <a:t>API)</a:t>
            </a: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1976E243-DAB3-12BD-36A3-79B107B6AB58}"/>
              </a:ext>
            </a:extLst>
          </p:cNvPr>
          <p:cNvSpPr/>
          <p:nvPr/>
        </p:nvSpPr>
        <p:spPr>
          <a:xfrm>
            <a:off x="7883433" y="1712648"/>
            <a:ext cx="1068342" cy="730951"/>
          </a:xfrm>
          <a:prstGeom prst="roundRect">
            <a:avLst>
              <a:gd name="adj" fmla="val 844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Virtual Cluster</a:t>
            </a:r>
          </a:p>
          <a:p>
            <a:pPr algn="ctr"/>
            <a:r>
              <a:rPr lang="en-US" altLang="ko-KR" sz="900"/>
              <a:t>Custom</a:t>
            </a:r>
          </a:p>
          <a:p>
            <a:pPr algn="ctr"/>
            <a:r>
              <a:rPr lang="en-US" altLang="ko-KR" sz="900"/>
              <a:t>Resource</a:t>
            </a:r>
            <a:endParaRPr lang="ko-KR" altLang="en-US" sz="9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23B121B-673D-1F33-584F-930600D75A69}"/>
              </a:ext>
            </a:extLst>
          </p:cNvPr>
          <p:cNvSpPr/>
          <p:nvPr/>
        </p:nvSpPr>
        <p:spPr>
          <a:xfrm>
            <a:off x="7883433" y="2644363"/>
            <a:ext cx="1068342" cy="730951"/>
          </a:xfrm>
          <a:prstGeom prst="roundRect">
            <a:avLst>
              <a:gd name="adj" fmla="val 844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Job Run</a:t>
            </a:r>
          </a:p>
          <a:p>
            <a:pPr algn="ctr"/>
            <a:r>
              <a:rPr lang="en-US" altLang="ko-KR" sz="900"/>
              <a:t>Custom</a:t>
            </a:r>
          </a:p>
          <a:p>
            <a:pPr algn="ctr"/>
            <a:r>
              <a:rPr lang="en-US" altLang="ko-KR" sz="900"/>
              <a:t>Resource</a:t>
            </a:r>
            <a:endParaRPr lang="ko-KR" altLang="en-US" sz="100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439C7BA-4A7D-DDBD-EE91-A42DA3D20D86}"/>
              </a:ext>
            </a:extLst>
          </p:cNvPr>
          <p:cNvCxnSpPr>
            <a:cxnSpLocks/>
            <a:stCxn id="1482" idx="4"/>
            <a:endCxn id="16" idx="1"/>
          </p:cNvCxnSpPr>
          <p:nvPr/>
        </p:nvCxnSpPr>
        <p:spPr>
          <a:xfrm rot="5400000" flipH="1" flipV="1">
            <a:off x="3755692" y="-416378"/>
            <a:ext cx="701523" cy="7553957"/>
          </a:xfrm>
          <a:prstGeom prst="bentConnector4">
            <a:avLst>
              <a:gd name="adj1" fmla="val -198984"/>
              <a:gd name="adj2" fmla="val 9836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</p:cNvCxnSpPr>
          <p:nvPr/>
        </p:nvCxnSpPr>
        <p:spPr>
          <a:xfrm rot="16200000" flipV="1">
            <a:off x="7252963" y="1970465"/>
            <a:ext cx="1873508" cy="1215897"/>
          </a:xfrm>
          <a:prstGeom prst="bentConnector3">
            <a:avLst>
              <a:gd name="adj1" fmla="val 10002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8689653" y="351516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7790793" y="3931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4D3F18-74F6-5A18-1492-3A5A77AF7731}"/>
              </a:ext>
            </a:extLst>
          </p:cNvPr>
          <p:cNvCxnSpPr>
            <a:cxnSpLocks/>
            <a:stCxn id="1239" idx="2"/>
            <a:endCxn id="112" idx="3"/>
          </p:cNvCxnSpPr>
          <p:nvPr/>
        </p:nvCxnSpPr>
        <p:spPr>
          <a:xfrm flipH="1">
            <a:off x="3232336" y="4039720"/>
            <a:ext cx="4558457" cy="47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E670AA20-665C-28E1-EF38-67D56804E11D}"/>
              </a:ext>
            </a:extLst>
          </p:cNvPr>
          <p:cNvSpPr/>
          <p:nvPr/>
        </p:nvSpPr>
        <p:spPr>
          <a:xfrm>
            <a:off x="4863498" y="203741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9594F444-C7F0-8354-4B68-6A620D12A73F}"/>
              </a:ext>
            </a:extLst>
          </p:cNvPr>
          <p:cNvSpPr/>
          <p:nvPr/>
        </p:nvSpPr>
        <p:spPr>
          <a:xfrm>
            <a:off x="4934662" y="494615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FA50F673-DB30-C07A-5EDB-227DD4FFA32C}"/>
              </a:ext>
            </a:extLst>
          </p:cNvPr>
          <p:cNvSpPr/>
          <p:nvPr/>
        </p:nvSpPr>
        <p:spPr>
          <a:xfrm>
            <a:off x="5878737" y="494615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907F0B10-B167-BFD9-EED4-AECB3F320714}"/>
              </a:ext>
            </a:extLst>
          </p:cNvPr>
          <p:cNvSpPr/>
          <p:nvPr/>
        </p:nvSpPr>
        <p:spPr>
          <a:xfrm>
            <a:off x="6799456" y="494615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E7C007-66B3-765F-C8D1-D7196CD3198B}"/>
              </a:ext>
            </a:extLst>
          </p:cNvPr>
          <p:cNvSpPr txBox="1"/>
          <p:nvPr/>
        </p:nvSpPr>
        <p:spPr>
          <a:xfrm>
            <a:off x="6448231" y="800770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4B0EA2E-CB5F-A6AA-F339-1DE0C375BB09}"/>
              </a:ext>
            </a:extLst>
          </p:cNvPr>
          <p:cNvCxnSpPr>
            <a:cxnSpLocks/>
            <a:stCxn id="25" idx="1"/>
            <a:endCxn id="18" idx="2"/>
          </p:cNvCxnSpPr>
          <p:nvPr/>
        </p:nvCxnSpPr>
        <p:spPr>
          <a:xfrm rot="10800000">
            <a:off x="6296201" y="814663"/>
            <a:ext cx="152031" cy="1553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D69FE1F-61A6-CCCF-3742-243598CDB780}"/>
              </a:ext>
            </a:extLst>
          </p:cNvPr>
          <p:cNvSpPr/>
          <p:nvPr/>
        </p:nvSpPr>
        <p:spPr>
          <a:xfrm>
            <a:off x="4142933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141C78-4C33-28BB-F18C-F4E2E97F5BBD}"/>
              </a:ext>
            </a:extLst>
          </p:cNvPr>
          <p:cNvSpPr/>
          <p:nvPr/>
        </p:nvSpPr>
        <p:spPr>
          <a:xfrm>
            <a:off x="4384464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14BE98-6438-E0C9-1249-5A8536E2824F}"/>
              </a:ext>
            </a:extLst>
          </p:cNvPr>
          <p:cNvSpPr txBox="1"/>
          <p:nvPr/>
        </p:nvSpPr>
        <p:spPr>
          <a:xfrm>
            <a:off x="4296673" y="2486582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6A91833-31F0-792F-9986-094B9C2BDC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4827" y="2169338"/>
            <a:ext cx="571648" cy="8918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9BD4C7-0834-9440-DE00-DF6F62BF2F01}"/>
              </a:ext>
            </a:extLst>
          </p:cNvPr>
          <p:cNvSpPr txBox="1"/>
          <p:nvPr/>
        </p:nvSpPr>
        <p:spPr>
          <a:xfrm>
            <a:off x="7728902" y="3197824"/>
            <a:ext cx="116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 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4F2310-DD76-DA2A-2982-417BDBA6C397}"/>
              </a:ext>
            </a:extLst>
          </p:cNvPr>
          <p:cNvSpPr txBox="1"/>
          <p:nvPr/>
        </p:nvSpPr>
        <p:spPr>
          <a:xfrm>
            <a:off x="3361470" y="3998843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runner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427991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7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1758090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1902092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020455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621353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691680" y="1131589"/>
            <a:ext cx="6024232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270112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329430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745123" y="1344331"/>
            <a:ext cx="803156" cy="1036401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437748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1758088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179156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4863498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373501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044944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329430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373501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044944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1949910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691679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4798381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1905839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1949910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650278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6641839" y="1344330"/>
            <a:ext cx="886364" cy="1036401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493466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587873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6799456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465246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1961351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6708524" y="1446074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6708524" y="1611441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6707268" y="1778262"/>
            <a:ext cx="478957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 rot="5400000">
            <a:off x="7048866" y="1626943"/>
            <a:ext cx="596353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5839367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5838618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150300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1957483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357369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7464876" y="2380731"/>
            <a:ext cx="0" cy="1249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442556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2949000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51371" y="4220744"/>
            <a:ext cx="118644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aws CLI</a:t>
            </a:r>
          </a:p>
          <a:p>
            <a:pPr algn="ctr"/>
            <a:r>
              <a:rPr lang="en-US" altLang="ko-KR" sz="900" b="1"/>
              <a:t>(startJobRun API)</a:t>
            </a:r>
            <a:endParaRPr lang="ko-KR" altLang="en-US" sz="9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202503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1905840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646346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465246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5957302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155483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068912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1921040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012505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371507" y="4044499"/>
            <a:ext cx="530585" cy="3718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088221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361184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357093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6921407" y="936927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1"/>
            <a:endCxn id="62" idx="2"/>
          </p:cNvCxnSpPr>
          <p:nvPr/>
        </p:nvCxnSpPr>
        <p:spPr>
          <a:xfrm rot="10800000">
            <a:off x="6296201" y="903138"/>
            <a:ext cx="625207" cy="20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57" idx="0"/>
          </p:cNvCxnSpPr>
          <p:nvPr/>
        </p:nvCxnSpPr>
        <p:spPr>
          <a:xfrm rot="5400000" flipH="1" flipV="1">
            <a:off x="2076637" y="152770"/>
            <a:ext cx="2784375" cy="5049148"/>
          </a:xfrm>
          <a:prstGeom prst="bentConnector3">
            <a:avLst>
              <a:gd name="adj1" fmla="val 1082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836238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906688" y="103874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1902092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1902092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1916412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852974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028619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137665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329476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221464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294472" y="3693297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Submit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16764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461069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11002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461069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327200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450149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808143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2905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3911884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043606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431645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6999773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516200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029928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01678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461069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405031" y="1285156"/>
            <a:ext cx="3176734" cy="1151081"/>
          </a:xfrm>
          <a:prstGeom prst="roundRect">
            <a:avLst>
              <a:gd name="adj" fmla="val 297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5820168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5879486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5923557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595000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5879486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5923557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595000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3981710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1836887" y="1211792"/>
            <a:ext cx="5806700" cy="3395697"/>
          </a:xfrm>
          <a:prstGeom prst="roundRect">
            <a:avLst>
              <a:gd name="adj" fmla="val 261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2911036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319677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2803024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2840719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531175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223602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3800962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037010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138752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6891761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1988620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023381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445293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5968658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1918795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065852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1920607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6796682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713350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5846102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5751023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300461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021902" y="1012658"/>
            <a:ext cx="2711824" cy="4407901"/>
          </a:xfrm>
          <a:prstGeom prst="bentConnector4">
            <a:avLst>
              <a:gd name="adj1" fmla="val -8430"/>
              <a:gd name="adj2" fmla="val 10518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090898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job-runner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255404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496935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409144" y="2486582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13F7C0-C302-093C-BB82-2D653BA883E7}"/>
              </a:ext>
            </a:extLst>
          </p:cNvPr>
          <p:cNvCxnSpPr>
            <a:cxnSpLocks/>
          </p:cNvCxnSpPr>
          <p:nvPr/>
        </p:nvCxnSpPr>
        <p:spPr>
          <a:xfrm flipV="1">
            <a:off x="4485939" y="2093889"/>
            <a:ext cx="0" cy="4117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4542921-40E0-1C06-8450-772409D02D30}"/>
              </a:ext>
            </a:extLst>
          </p:cNvPr>
          <p:cNvSpPr/>
          <p:nvPr/>
        </p:nvSpPr>
        <p:spPr>
          <a:xfrm>
            <a:off x="7236296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AE6B2E-6416-C6C2-5B25-380DAE40FC0F}"/>
              </a:ext>
            </a:extLst>
          </p:cNvPr>
          <p:cNvSpPr/>
          <p:nvPr/>
        </p:nvSpPr>
        <p:spPr>
          <a:xfrm>
            <a:off x="7477827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D92884-EBA5-C226-4F5C-7463901FCA09}"/>
              </a:ext>
            </a:extLst>
          </p:cNvPr>
          <p:cNvSpPr txBox="1"/>
          <p:nvPr/>
        </p:nvSpPr>
        <p:spPr>
          <a:xfrm>
            <a:off x="7390036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1698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1758090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1902092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020455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621353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691679" y="1131589"/>
            <a:ext cx="7400949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270112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329430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745123" y="1344331"/>
            <a:ext cx="803156" cy="1036401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437748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1758088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179156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4863498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373501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044944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329430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373501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044944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1949910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691679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4798381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1905839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1949910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650278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6641839" y="1344330"/>
            <a:ext cx="886364" cy="1036401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493466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587873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6799456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465246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1961351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6708524" y="1446074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6708524" y="1611441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6707268" y="1778262"/>
            <a:ext cx="478957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 rot="5400000">
            <a:off x="7048866" y="1626943"/>
            <a:ext cx="596353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5839367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5838618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150300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1957483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357369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7464876" y="2380731"/>
            <a:ext cx="0" cy="1249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442556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2949000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202503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1905840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646346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465246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5957302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068912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1921040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012505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088221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361184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357093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6921407" y="936927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1"/>
            <a:endCxn id="62" idx="2"/>
          </p:cNvCxnSpPr>
          <p:nvPr/>
        </p:nvCxnSpPr>
        <p:spPr>
          <a:xfrm rot="10800000">
            <a:off x="6296201" y="903138"/>
            <a:ext cx="625207" cy="20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906688" y="103874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1902092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1902092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1916412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852974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028619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137665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221464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296878" y="3693297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Jobruns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16764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461069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11002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461069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327200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450149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808143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2905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3911884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043606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431645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6999773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516200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029928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01678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461069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405031" y="1285156"/>
            <a:ext cx="3176734" cy="1151081"/>
          </a:xfrm>
          <a:prstGeom prst="roundRect">
            <a:avLst>
              <a:gd name="adj" fmla="val 297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5820168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5879486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5923557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595000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5879486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5923557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595000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3981710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1836887" y="1211792"/>
            <a:ext cx="5806700" cy="3395697"/>
          </a:xfrm>
          <a:prstGeom prst="roundRect">
            <a:avLst>
              <a:gd name="adj" fmla="val 261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 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2911036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319677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2803024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2840719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531175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223602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3800962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037010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138752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6891761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1988620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023381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445293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5968658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1918795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065852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1920607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6796682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713350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5846102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5751023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300461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021902" y="1012658"/>
            <a:ext cx="2711824" cy="4407901"/>
          </a:xfrm>
          <a:prstGeom prst="bentConnector4">
            <a:avLst>
              <a:gd name="adj1" fmla="val -8430"/>
              <a:gd name="adj2" fmla="val 10285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090898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job-runner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255404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496935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409144" y="2486582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9AEC06-B802-7871-B77D-97D71290FE7A}"/>
              </a:ext>
            </a:extLst>
          </p:cNvPr>
          <p:cNvSpPr/>
          <p:nvPr/>
        </p:nvSpPr>
        <p:spPr>
          <a:xfrm>
            <a:off x="7236296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EA1D1B-E4CC-3B39-0444-EF81F81F3BEB}"/>
              </a:ext>
            </a:extLst>
          </p:cNvPr>
          <p:cNvSpPr/>
          <p:nvPr/>
        </p:nvSpPr>
        <p:spPr>
          <a:xfrm>
            <a:off x="7477827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4912-A5ED-E275-32FA-245E6867CF3B}"/>
              </a:ext>
            </a:extLst>
          </p:cNvPr>
          <p:cNvSpPr txBox="1"/>
          <p:nvPr/>
        </p:nvSpPr>
        <p:spPr>
          <a:xfrm>
            <a:off x="7390036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13F7C0-C302-093C-BB82-2D653BA883E7}"/>
              </a:ext>
            </a:extLst>
          </p:cNvPr>
          <p:cNvCxnSpPr>
            <a:cxnSpLocks/>
          </p:cNvCxnSpPr>
          <p:nvPr/>
        </p:nvCxnSpPr>
        <p:spPr>
          <a:xfrm flipV="1">
            <a:off x="4485939" y="2093889"/>
            <a:ext cx="0" cy="4117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64AF73F1-9BF8-4CE4-C638-8A80349C80E2}"/>
              </a:ext>
            </a:extLst>
          </p:cNvPr>
          <p:cNvSpPr/>
          <p:nvPr/>
        </p:nvSpPr>
        <p:spPr>
          <a:xfrm>
            <a:off x="7828873" y="3599234"/>
            <a:ext cx="1177462" cy="124484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D</a:t>
            </a:r>
            <a:endParaRPr lang="ko-KR" altLang="en-US" sz="10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0DA952-F073-F229-EE5F-6E360517B5CB}"/>
              </a:ext>
            </a:extLst>
          </p:cNvPr>
          <p:cNvSpPr/>
          <p:nvPr/>
        </p:nvSpPr>
        <p:spPr>
          <a:xfrm>
            <a:off x="7797800" y="1211792"/>
            <a:ext cx="1241744" cy="3395697"/>
          </a:xfrm>
          <a:prstGeom prst="roundRect">
            <a:avLst>
              <a:gd name="adj" fmla="val 778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ACK Controller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Namespace</a:t>
            </a:r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E326A126-282C-8B2D-DBA2-2739A21B321A}"/>
              </a:ext>
            </a:extLst>
          </p:cNvPr>
          <p:cNvSpPr/>
          <p:nvPr/>
        </p:nvSpPr>
        <p:spPr>
          <a:xfrm>
            <a:off x="7883433" y="3657408"/>
            <a:ext cx="1068342" cy="840833"/>
          </a:xfrm>
          <a:prstGeom prst="roundRect">
            <a:avLst>
              <a:gd name="adj" fmla="val 844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ack-emr-containers-controller Pod</a:t>
            </a:r>
          </a:p>
          <a:p>
            <a:pPr algn="ctr"/>
            <a:r>
              <a:rPr lang="en-US" altLang="ko-KR" sz="900" b="1"/>
              <a:t>(startJobRun</a:t>
            </a:r>
            <a:r>
              <a:rPr lang="ko-KR" altLang="en-US" sz="900" b="1"/>
              <a:t> </a:t>
            </a:r>
            <a:r>
              <a:rPr lang="en-US" altLang="ko-KR" sz="900" b="1"/>
              <a:t>API)</a:t>
            </a: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1976E243-DAB3-12BD-36A3-79B107B6AB58}"/>
              </a:ext>
            </a:extLst>
          </p:cNvPr>
          <p:cNvSpPr/>
          <p:nvPr/>
        </p:nvSpPr>
        <p:spPr>
          <a:xfrm>
            <a:off x="7883433" y="1712648"/>
            <a:ext cx="1068342" cy="730951"/>
          </a:xfrm>
          <a:prstGeom prst="roundRect">
            <a:avLst>
              <a:gd name="adj" fmla="val 844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Virtual Cluster</a:t>
            </a:r>
          </a:p>
          <a:p>
            <a:pPr algn="ctr"/>
            <a:r>
              <a:rPr lang="en-US" altLang="ko-KR" sz="900"/>
              <a:t>Custom</a:t>
            </a:r>
          </a:p>
          <a:p>
            <a:pPr algn="ctr"/>
            <a:r>
              <a:rPr lang="en-US" altLang="ko-KR" sz="900"/>
              <a:t>Resource</a:t>
            </a:r>
            <a:endParaRPr lang="ko-KR" altLang="en-US" sz="9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23B121B-673D-1F33-584F-930600D75A69}"/>
              </a:ext>
            </a:extLst>
          </p:cNvPr>
          <p:cNvSpPr/>
          <p:nvPr/>
        </p:nvSpPr>
        <p:spPr>
          <a:xfrm>
            <a:off x="7883433" y="2644363"/>
            <a:ext cx="1068342" cy="730951"/>
          </a:xfrm>
          <a:prstGeom prst="roundRect">
            <a:avLst>
              <a:gd name="adj" fmla="val 844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Jobrun</a:t>
            </a:r>
          </a:p>
          <a:p>
            <a:pPr algn="ctr"/>
            <a:r>
              <a:rPr lang="en-US" altLang="ko-KR" sz="900"/>
              <a:t>Custom</a:t>
            </a:r>
          </a:p>
          <a:p>
            <a:pPr algn="ctr"/>
            <a:r>
              <a:rPr lang="en-US" altLang="ko-KR" sz="900"/>
              <a:t>Resource</a:t>
            </a:r>
            <a:endParaRPr lang="ko-KR" altLang="en-US" sz="100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439C7BA-4A7D-DDBD-EE91-A42DA3D20D86}"/>
              </a:ext>
            </a:extLst>
          </p:cNvPr>
          <p:cNvCxnSpPr>
            <a:cxnSpLocks/>
            <a:stCxn id="1482" idx="4"/>
            <a:endCxn id="16" idx="1"/>
          </p:cNvCxnSpPr>
          <p:nvPr/>
        </p:nvCxnSpPr>
        <p:spPr>
          <a:xfrm rot="5400000" flipH="1" flipV="1">
            <a:off x="3755692" y="-416378"/>
            <a:ext cx="701523" cy="7553957"/>
          </a:xfrm>
          <a:prstGeom prst="bentConnector4">
            <a:avLst>
              <a:gd name="adj1" fmla="val -198984"/>
              <a:gd name="adj2" fmla="val 9836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</p:cNvCxnSpPr>
          <p:nvPr/>
        </p:nvCxnSpPr>
        <p:spPr>
          <a:xfrm rot="16200000" flipV="1">
            <a:off x="7252963" y="1970465"/>
            <a:ext cx="1873508" cy="1215897"/>
          </a:xfrm>
          <a:prstGeom prst="bentConnector3">
            <a:avLst>
              <a:gd name="adj1" fmla="val 10002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8689653" y="351516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7790793" y="3931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4D3F18-74F6-5A18-1492-3A5A77AF7731}"/>
              </a:ext>
            </a:extLst>
          </p:cNvPr>
          <p:cNvCxnSpPr>
            <a:cxnSpLocks/>
            <a:stCxn id="1239" idx="2"/>
            <a:endCxn id="112" idx="3"/>
          </p:cNvCxnSpPr>
          <p:nvPr/>
        </p:nvCxnSpPr>
        <p:spPr>
          <a:xfrm flipH="1">
            <a:off x="3232336" y="4039720"/>
            <a:ext cx="4558457" cy="47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2974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291337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2" y="1131589"/>
            <a:ext cx="6024232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540994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600312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6016005" y="1344331"/>
            <a:ext cx="803156" cy="1036401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708630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134380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644383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315826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600312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644383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315826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069263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921160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6912721" y="1344330"/>
            <a:ext cx="886364" cy="1036401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205544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149619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070338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736128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2232233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6979406" y="1446074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6979406" y="1611441"/>
            <a:ext cx="478956" cy="16486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6978150" y="1778262"/>
            <a:ext cx="478957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 rot="5400000">
            <a:off x="7319748" y="1626943"/>
            <a:ext cx="596353" cy="164868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110249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109500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421182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2228365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6282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7735758" y="2380731"/>
            <a:ext cx="0" cy="1249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713438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3219882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322253" y="4220744"/>
            <a:ext cx="118644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aws CLI</a:t>
            </a:r>
          </a:p>
          <a:p>
            <a:pPr algn="ctr"/>
            <a:r>
              <a:rPr lang="en-US" altLang="ko-KR" sz="900" b="1"/>
              <a:t>(startJobRun API)</a:t>
            </a:r>
            <a:endParaRPr lang="ko-KR" altLang="en-US" sz="9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473385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2176722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917228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736128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426365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39794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283387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642389" y="4044499"/>
            <a:ext cx="530585" cy="3718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632066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627975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7192289" y="936927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1"/>
            <a:endCxn id="62" idx="2"/>
          </p:cNvCxnSpPr>
          <p:nvPr/>
        </p:nvCxnSpPr>
        <p:spPr>
          <a:xfrm rot="10800000">
            <a:off x="6567083" y="903138"/>
            <a:ext cx="625207" cy="20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57" idx="0"/>
          </p:cNvCxnSpPr>
          <p:nvPr/>
        </p:nvCxnSpPr>
        <p:spPr>
          <a:xfrm rot="5400000" flipH="1" flipV="1">
            <a:off x="2347519" y="152770"/>
            <a:ext cx="2784375" cy="5049148"/>
          </a:xfrm>
          <a:prstGeom prst="bentConnector3">
            <a:avLst>
              <a:gd name="adj1" fmla="val 1082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107120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77570" y="103874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2172974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2172974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2187294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1123856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299501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9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408547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600358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492346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565354" y="3693297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Submit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387646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731951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381884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731951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598082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721031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1079025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561433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4182766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314488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702527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7270655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00810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372560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731951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675913" y="1285156"/>
            <a:ext cx="3176734" cy="1151081"/>
          </a:xfrm>
          <a:prstGeom prst="roundRect">
            <a:avLst>
              <a:gd name="adj" fmla="val 297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6091050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6150368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6194439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865882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6150368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6194439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865882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4252592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9" y="1211792"/>
            <a:ext cx="5806700" cy="3395697"/>
          </a:xfrm>
          <a:prstGeom prst="roundRect">
            <a:avLst>
              <a:gd name="adj" fmla="val 261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 A 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/ 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3181918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590559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3073906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3111601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802057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494484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4071844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307892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409634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162643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2259502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294263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716175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6239540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2189677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336734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2191489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7067564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984232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6116984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6021905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571343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292784" y="1012658"/>
            <a:ext cx="2711824" cy="4407901"/>
          </a:xfrm>
          <a:prstGeom prst="bentConnector4">
            <a:avLst>
              <a:gd name="adj1" fmla="val -8430"/>
              <a:gd name="adj2" fmla="val 10518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361780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job-runner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526286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767817" y="250392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680026" y="2486582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9AEC06-B802-7871-B77D-97D71290FE7A}"/>
              </a:ext>
            </a:extLst>
          </p:cNvPr>
          <p:cNvSpPr/>
          <p:nvPr/>
        </p:nvSpPr>
        <p:spPr>
          <a:xfrm>
            <a:off x="7519734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EA1D1B-E4CC-3B39-0444-EF81F81F3BEB}"/>
              </a:ext>
            </a:extLst>
          </p:cNvPr>
          <p:cNvSpPr/>
          <p:nvPr/>
        </p:nvSpPr>
        <p:spPr>
          <a:xfrm>
            <a:off x="7761265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4912-A5ED-E275-32FA-245E6867CF3B}"/>
              </a:ext>
            </a:extLst>
          </p:cNvPr>
          <p:cNvSpPr txBox="1"/>
          <p:nvPr/>
        </p:nvSpPr>
        <p:spPr>
          <a:xfrm>
            <a:off x="7673474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13F7C0-C302-093C-BB82-2D653BA883E7}"/>
              </a:ext>
            </a:extLst>
          </p:cNvPr>
          <p:cNvCxnSpPr>
            <a:cxnSpLocks/>
          </p:cNvCxnSpPr>
          <p:nvPr/>
        </p:nvCxnSpPr>
        <p:spPr>
          <a:xfrm flipV="1">
            <a:off x="4756821" y="2093889"/>
            <a:ext cx="0" cy="4117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1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2974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291337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540994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600312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6121268" y="1344331"/>
            <a:ext cx="905666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644383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315826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600312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644383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315826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921160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103514" y="1344330"/>
            <a:ext cx="1384982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841391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2232233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409323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65295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272124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271375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421182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2228365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6282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</p:cNvCxnSpPr>
          <p:nvPr/>
        </p:nvCxnSpPr>
        <p:spPr>
          <a:xfrm flipV="1">
            <a:off x="8115366" y="2262614"/>
            <a:ext cx="0" cy="2430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713438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3219882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322253" y="4220744"/>
            <a:ext cx="118644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aws CLI</a:t>
            </a:r>
          </a:p>
          <a:p>
            <a:pPr algn="ctr"/>
            <a:r>
              <a:rPr lang="en-US" altLang="ko-KR" sz="900" b="1"/>
              <a:t>(startJobRun API)</a:t>
            </a:r>
            <a:endParaRPr lang="ko-KR" altLang="en-US" sz="9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473385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2176722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917228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841391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426365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39794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283387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642389" y="4044499"/>
            <a:ext cx="530585" cy="3718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632066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627975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57" idx="0"/>
          </p:cNvCxnSpPr>
          <p:nvPr/>
        </p:nvCxnSpPr>
        <p:spPr>
          <a:xfrm rot="5400000" flipH="1" flipV="1">
            <a:off x="2548755" y="-48466"/>
            <a:ext cx="2784375" cy="5451620"/>
          </a:xfrm>
          <a:prstGeom prst="bentConnector3">
            <a:avLst>
              <a:gd name="adj1" fmla="val 1082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107120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77570" y="103874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job,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fluentd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2172974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2172974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2187294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1123856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299501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9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408547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600358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492346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565354" y="3693297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Submit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387646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731951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381884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731951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598082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721031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1079025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561433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4182766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314488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702527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7270655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00810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372560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731951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781175" y="1285156"/>
            <a:ext cx="3771153" cy="1151081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spark job, fluentd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6091050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6150368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6194439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865882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6150368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6194439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865882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4252592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 A 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/ 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3181918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590559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3073906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3111601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802057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494484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4071844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307892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409634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162643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2259502" y="2400063"/>
            <a:ext cx="9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 pods’s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294263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716175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6239540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pod’s 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2189677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336734" y="435649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2191489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7067564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984232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6116984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6021905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571343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642625" y="662818"/>
            <a:ext cx="2711824" cy="5107582"/>
          </a:xfrm>
          <a:prstGeom prst="bentConnector4">
            <a:avLst>
              <a:gd name="adj1" fmla="val -8430"/>
              <a:gd name="adj2" fmla="val 10447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568051" y="4765072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job-runner</a:t>
            </a:r>
            <a:br>
              <a:rPr lang="en-KR" sz="800">
                <a:solidFill>
                  <a:schemeClr val="tx2"/>
                </a:solidFill>
              </a:rPr>
            </a:br>
            <a:r>
              <a:rPr lang="en-KR" sz="800">
                <a:solidFill>
                  <a:schemeClr val="tx2"/>
                </a:solidFill>
              </a:rPr>
              <a:t>pod’s Configs</a:t>
            </a:r>
          </a:p>
        </p:txBody>
      </p:sp>
      <p:cxnSp>
        <p:nvCxnSpPr>
          <p:cNvPr id="1158" name="Elbow Connector 1157">
            <a:extLst>
              <a:ext uri="{FF2B5EF4-FFF2-40B4-BE49-F238E27FC236}">
                <a16:creationId xmlns:a16="http://schemas.microsoft.com/office/drawing/2014/main" id="{A8252B4C-14E5-1775-8474-A17F6858190B}"/>
              </a:ext>
            </a:extLst>
          </p:cNvPr>
          <p:cNvCxnSpPr>
            <a:cxnSpLocks/>
            <a:endCxn id="1028" idx="1"/>
          </p:cNvCxnSpPr>
          <p:nvPr/>
        </p:nvCxnSpPr>
        <p:spPr>
          <a:xfrm rot="5400000" flipH="1" flipV="1">
            <a:off x="4472200" y="2150155"/>
            <a:ext cx="591237" cy="14714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463988" y="250565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705519" y="250565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617728" y="2488315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9AEC06-B802-7871-B77D-97D71290FE7A}"/>
              </a:ext>
            </a:extLst>
          </p:cNvPr>
          <p:cNvSpPr/>
          <p:nvPr/>
        </p:nvSpPr>
        <p:spPr>
          <a:xfrm>
            <a:off x="7884615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EA1D1B-E4CC-3B39-0444-EF81F81F3BEB}"/>
              </a:ext>
            </a:extLst>
          </p:cNvPr>
          <p:cNvSpPr/>
          <p:nvPr/>
        </p:nvSpPr>
        <p:spPr>
          <a:xfrm>
            <a:off x="8126146" y="250769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4912-A5ED-E275-32FA-245E6867CF3B}"/>
              </a:ext>
            </a:extLst>
          </p:cNvPr>
          <p:cNvSpPr txBox="1"/>
          <p:nvPr/>
        </p:nvSpPr>
        <p:spPr>
          <a:xfrm>
            <a:off x="8038355" y="2490357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3763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2818789"/>
            <a:ext cx="1631390" cy="2025295"/>
          </a:xfrm>
          <a:prstGeom prst="roundRect">
            <a:avLst>
              <a:gd name="adj" fmla="val 546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2974" y="3548450"/>
            <a:ext cx="1330244" cy="992097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291337" y="3620311"/>
            <a:ext cx="1094544" cy="36298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 spark-submit CLI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EKS / 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4540994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4600312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6121268" y="1344331"/>
            <a:ext cx="905666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6517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4644383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315826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4600312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4644383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315826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2867933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2924931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921160" y="2924931"/>
            <a:ext cx="531830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103514" y="1344330"/>
            <a:ext cx="1384982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4841391" y="1753708"/>
            <a:ext cx="1196339" cy="34879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2232233" y="168581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409323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65295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272124" y="140932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271375" y="1665295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3421182" y="1682101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2228365" y="206319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628251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  <a:stCxn id="1139" idx="0"/>
          </p:cNvCxnSpPr>
          <p:nvPr/>
        </p:nvCxnSpPr>
        <p:spPr>
          <a:xfrm flipV="1">
            <a:off x="8115366" y="2208313"/>
            <a:ext cx="0" cy="26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9845C353-20AB-2343-9930-3FA93E5C923C}"/>
              </a:ext>
            </a:extLst>
          </p:cNvPr>
          <p:cNvSpPr txBox="1"/>
          <p:nvPr/>
        </p:nvSpPr>
        <p:spPr>
          <a:xfrm>
            <a:off x="7538784" y="2477764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Collector &amp;</a:t>
            </a:r>
          </a:p>
          <a:p>
            <a:pPr algn="ctr"/>
            <a:r>
              <a:rPr lang="en-KR" sz="800"/>
              <a:t>All fluentd Loggers</a:t>
            </a: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</p:cNvCxnSpPr>
          <p:nvPr/>
        </p:nvCxnSpPr>
        <p:spPr>
          <a:xfrm>
            <a:off x="2713438" y="3117409"/>
            <a:ext cx="207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</p:cNvCxnSpPr>
          <p:nvPr/>
        </p:nvCxnSpPr>
        <p:spPr>
          <a:xfrm flipV="1">
            <a:off x="3219882" y="628926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322253" y="4220744"/>
            <a:ext cx="118644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aws CLI</a:t>
            </a:r>
          </a:p>
          <a:p>
            <a:pPr algn="ctr"/>
            <a:r>
              <a:rPr lang="en-US" altLang="ko-KR" sz="900" b="1"/>
              <a:t>(startJobRun API)</a:t>
            </a:r>
            <a:endParaRPr lang="ko-KR" altLang="en-US" sz="9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 rot="16200000">
            <a:off x="473385" y="2336209"/>
            <a:ext cx="904178" cy="30710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  <a:endCxn id="124" idx="1"/>
          </p:cNvCxnSpPr>
          <p:nvPr/>
        </p:nvCxnSpPr>
        <p:spPr>
          <a:xfrm rot="10800000">
            <a:off x="2176722" y="3130502"/>
            <a:ext cx="15201" cy="556001"/>
          </a:xfrm>
          <a:prstGeom prst="bentConnector3">
            <a:avLst>
              <a:gd name="adj1" fmla="val 19046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415" idx="0"/>
            <a:endCxn id="1528" idx="4"/>
          </p:cNvCxnSpPr>
          <p:nvPr/>
        </p:nvCxnSpPr>
        <p:spPr>
          <a:xfrm rot="16200000" flipV="1">
            <a:off x="2917228" y="2523974"/>
            <a:ext cx="610059" cy="19151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841391" y="1342160"/>
            <a:ext cx="119633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917504"/>
            <a:ext cx="0" cy="329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426365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39794" y="449899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57849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283387" y="3234960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642389" y="4044499"/>
            <a:ext cx="530585" cy="3718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3632066" y="3116843"/>
            <a:ext cx="627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627975" y="3451723"/>
            <a:ext cx="62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to driver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57" idx="0"/>
          </p:cNvCxnSpPr>
          <p:nvPr/>
        </p:nvCxnSpPr>
        <p:spPr>
          <a:xfrm rot="5400000" flipH="1" flipV="1">
            <a:off x="2548755" y="-48466"/>
            <a:ext cx="2784375" cy="5451620"/>
          </a:xfrm>
          <a:prstGeom prst="bentConnector3">
            <a:avLst>
              <a:gd name="adj1" fmla="val 10821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107120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58801" y="1038743"/>
            <a:ext cx="7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2172974" y="1621600"/>
            <a:ext cx="2437732" cy="82007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900" b="1">
                <a:solidFill>
                  <a:sysClr val="windowText" lastClr="000000"/>
                </a:solidFill>
              </a:rPr>
              <a:t>Driver’s ConfigMaps</a:t>
            </a:r>
          </a:p>
        </p:txBody>
      </p: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2"/>
            <a:endCxn id="1418" idx="1"/>
          </p:cNvCxnSpPr>
          <p:nvPr/>
        </p:nvCxnSpPr>
        <p:spPr>
          <a:xfrm rot="10800000">
            <a:off x="2172974" y="2031639"/>
            <a:ext cx="14320" cy="1880719"/>
          </a:xfrm>
          <a:prstGeom prst="bentConnector3">
            <a:avLst>
              <a:gd name="adj1" fmla="val 644731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2187294" y="380434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1123856" y="2007550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driver’s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 flipV="1">
            <a:off x="2299501" y="2443599"/>
            <a:ext cx="0" cy="4813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9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408547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600358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492346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565354" y="3693297"/>
            <a:ext cx="5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Submit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387646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731951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381884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731951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0"/>
            <a:endCxn id="61" idx="2"/>
          </p:cNvCxnSpPr>
          <p:nvPr/>
        </p:nvCxnSpPr>
        <p:spPr>
          <a:xfrm rot="5400000" flipH="1" flipV="1">
            <a:off x="2598082" y="1477520"/>
            <a:ext cx="2036405" cy="858419"/>
          </a:xfrm>
          <a:prstGeom prst="bentConnector3">
            <a:avLst>
              <a:gd name="adj1" fmla="val 685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102" idx="0"/>
            <a:endCxn id="60" idx="2"/>
          </p:cNvCxnSpPr>
          <p:nvPr/>
        </p:nvCxnSpPr>
        <p:spPr>
          <a:xfrm rot="5400000" flipH="1" flipV="1">
            <a:off x="721031" y="771555"/>
            <a:ext cx="1784860" cy="2021930"/>
          </a:xfrm>
          <a:prstGeom prst="bentConnector3">
            <a:avLst>
              <a:gd name="adj1" fmla="val 925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>
            <a:off x="1079025" y="2489760"/>
            <a:ext cx="1141767" cy="562771"/>
          </a:xfrm>
          <a:prstGeom prst="bentConnector3">
            <a:avLst>
              <a:gd name="adj1" fmla="val 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561433" y="2505716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6" idx="2"/>
          </p:cNvCxnSpPr>
          <p:nvPr/>
        </p:nvCxnSpPr>
        <p:spPr>
          <a:xfrm rot="16200000" flipH="1">
            <a:off x="4182766" y="1063575"/>
            <a:ext cx="138278" cy="3569581"/>
          </a:xfrm>
          <a:prstGeom prst="bentConnector5">
            <a:avLst>
              <a:gd name="adj1" fmla="val -53238"/>
              <a:gd name="adj2" fmla="val 35883"/>
              <a:gd name="adj3" fmla="val 22795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314488" y="313749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702527" y="2884900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</p:cNvCxnSpPr>
          <p:nvPr/>
        </p:nvCxnSpPr>
        <p:spPr>
          <a:xfrm flipV="1">
            <a:off x="7270655" y="2924931"/>
            <a:ext cx="0" cy="2028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00810" y="30488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372560" y="488691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731951" y="375472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5B8FC49-54E3-92EE-3ED9-670931E13065}"/>
              </a:ext>
            </a:extLst>
          </p:cNvPr>
          <p:cNvSpPr/>
          <p:nvPr/>
        </p:nvSpPr>
        <p:spPr>
          <a:xfrm>
            <a:off x="4781175" y="1285156"/>
            <a:ext cx="3771153" cy="1151081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KR" sz="900" b="1">
                <a:solidFill>
                  <a:sysClr val="windowText" lastClr="000000"/>
                </a:solidFill>
              </a:rPr>
              <a:t>startJobRun API’s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ConfigMaps &amp; Secret</a:t>
            </a:r>
          </a:p>
        </p:txBody>
      </p:sp>
      <p:sp>
        <p:nvSpPr>
          <p:cNvPr id="1348" name="모서리가 둥근 직사각형 2">
            <a:extLst>
              <a:ext uri="{FF2B5EF4-FFF2-40B4-BE49-F238E27FC236}">
                <a16:creationId xmlns:a16="http://schemas.microsoft.com/office/drawing/2014/main" id="{4684EAFB-CAE0-93E6-7192-F95120A97EB7}"/>
              </a:ext>
            </a:extLst>
          </p:cNvPr>
          <p:cNvSpPr/>
          <p:nvPr/>
        </p:nvSpPr>
        <p:spPr>
          <a:xfrm>
            <a:off x="6091050" y="3325594"/>
            <a:ext cx="1454528" cy="15184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349" name="모서리가 둥근 직사각형 2">
            <a:extLst>
              <a:ext uri="{FF2B5EF4-FFF2-40B4-BE49-F238E27FC236}">
                <a16:creationId xmlns:a16="http://schemas.microsoft.com/office/drawing/2014/main" id="{825281D7-E47E-FD25-16D1-733CD22CE3D0}"/>
              </a:ext>
            </a:extLst>
          </p:cNvPr>
          <p:cNvSpPr/>
          <p:nvPr/>
        </p:nvSpPr>
        <p:spPr>
          <a:xfrm>
            <a:off x="6150368" y="3383085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0" name="모서리가 둥근 직사각형 2">
            <a:extLst>
              <a:ext uri="{FF2B5EF4-FFF2-40B4-BE49-F238E27FC236}">
                <a16:creationId xmlns:a16="http://schemas.microsoft.com/office/drawing/2014/main" id="{1E589968-A703-0AA4-A5CA-282A8ECCA449}"/>
              </a:ext>
            </a:extLst>
          </p:cNvPr>
          <p:cNvSpPr/>
          <p:nvPr/>
        </p:nvSpPr>
        <p:spPr>
          <a:xfrm>
            <a:off x="6194439" y="3440083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1" name="모서리가 둥근 직사각형 2">
            <a:extLst>
              <a:ext uri="{FF2B5EF4-FFF2-40B4-BE49-F238E27FC236}">
                <a16:creationId xmlns:a16="http://schemas.microsoft.com/office/drawing/2014/main" id="{DF2ADB9B-09CB-D4F8-E5DC-D40DC0E22A2F}"/>
              </a:ext>
            </a:extLst>
          </p:cNvPr>
          <p:cNvSpPr/>
          <p:nvPr/>
        </p:nvSpPr>
        <p:spPr>
          <a:xfrm>
            <a:off x="6865882" y="3440083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352" name="모서리가 둥근 직사각형 2">
            <a:extLst>
              <a:ext uri="{FF2B5EF4-FFF2-40B4-BE49-F238E27FC236}">
                <a16:creationId xmlns:a16="http://schemas.microsoft.com/office/drawing/2014/main" id="{0BE5163E-B7E5-9ECA-9379-FA25CF889B5A}"/>
              </a:ext>
            </a:extLst>
          </p:cNvPr>
          <p:cNvSpPr/>
          <p:nvPr/>
        </p:nvSpPr>
        <p:spPr>
          <a:xfrm>
            <a:off x="6150368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353" name="모서리가 둥근 직사각형 2">
            <a:extLst>
              <a:ext uri="{FF2B5EF4-FFF2-40B4-BE49-F238E27FC236}">
                <a16:creationId xmlns:a16="http://schemas.microsoft.com/office/drawing/2014/main" id="{25FF08CB-A2D3-4A16-09D6-1165C444D734}"/>
              </a:ext>
            </a:extLst>
          </p:cNvPr>
          <p:cNvSpPr/>
          <p:nvPr/>
        </p:nvSpPr>
        <p:spPr>
          <a:xfrm>
            <a:off x="6194439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354" name="모서리가 둥근 직사각형 2">
            <a:extLst>
              <a:ext uri="{FF2B5EF4-FFF2-40B4-BE49-F238E27FC236}">
                <a16:creationId xmlns:a16="http://schemas.microsoft.com/office/drawing/2014/main" id="{2CD0ACF6-7F6D-0092-0151-8CDFCCE04F1D}"/>
              </a:ext>
            </a:extLst>
          </p:cNvPr>
          <p:cNvSpPr/>
          <p:nvPr/>
        </p:nvSpPr>
        <p:spPr>
          <a:xfrm>
            <a:off x="6865882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4252592" y="3247344"/>
            <a:ext cx="3338069" cy="1301977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KR" sz="9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900" b="1">
                <a:solidFill>
                  <a:sysClr val="windowText" lastClr="000000"/>
                </a:solidFill>
              </a:rPr>
              <a:t>EMR Virtual Cluster </a:t>
            </a:r>
          </a:p>
          <a:p>
            <a:r>
              <a:rPr lang="en-KR" sz="900" b="1">
                <a:solidFill>
                  <a:sysClr val="windowText" lastClr="000000"/>
                </a:solidFill>
              </a:rPr>
              <a:t>/ Namespace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B322E-C39D-33A7-92B3-BA8485F7D27D}"/>
              </a:ext>
            </a:extLst>
          </p:cNvPr>
          <p:cNvSpPr txBox="1"/>
          <p:nvPr/>
        </p:nvSpPr>
        <p:spPr>
          <a:xfrm>
            <a:off x="3181918" y="1185129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A8FBF-535F-23B8-D779-0CC79FBC49D9}"/>
              </a:ext>
            </a:extLst>
          </p:cNvPr>
          <p:cNvSpPr/>
          <p:nvPr/>
        </p:nvSpPr>
        <p:spPr>
          <a:xfrm>
            <a:off x="2590559" y="30085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848D92-650E-9271-E8BE-54FDC02B7AA8}"/>
              </a:ext>
            </a:extLst>
          </p:cNvPr>
          <p:cNvSpPr/>
          <p:nvPr/>
        </p:nvSpPr>
        <p:spPr>
          <a:xfrm>
            <a:off x="3073906" y="274047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0C1872-8292-DEA6-FB1A-2764179324E2}"/>
              </a:ext>
            </a:extLst>
          </p:cNvPr>
          <p:cNvSpPr/>
          <p:nvPr/>
        </p:nvSpPr>
        <p:spPr>
          <a:xfrm>
            <a:off x="3111601" y="5176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FD44DD-7299-7D2D-54EE-1C8BDB8AD38F}"/>
              </a:ext>
            </a:extLst>
          </p:cNvPr>
          <p:cNvSpPr txBox="1"/>
          <p:nvPr/>
        </p:nvSpPr>
        <p:spPr>
          <a:xfrm>
            <a:off x="2802057" y="68523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D1C17F-BA2F-884F-56A3-3F5956CF797F}"/>
              </a:ext>
            </a:extLst>
          </p:cNvPr>
          <p:cNvSpPr/>
          <p:nvPr/>
        </p:nvSpPr>
        <p:spPr>
          <a:xfrm>
            <a:off x="494484" y="26749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1BD885E1-C64B-2D97-6B9C-5D7CD65FDAFF}"/>
              </a:ext>
            </a:extLst>
          </p:cNvPr>
          <p:cNvSpPr/>
          <p:nvPr/>
        </p:nvSpPr>
        <p:spPr>
          <a:xfrm>
            <a:off x="4071844" y="3786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3BE826E4-CA12-9A4E-F072-E4ACFF17F525}"/>
              </a:ext>
            </a:extLst>
          </p:cNvPr>
          <p:cNvSpPr txBox="1"/>
          <p:nvPr/>
        </p:nvSpPr>
        <p:spPr>
          <a:xfrm>
            <a:off x="1307892" y="2837785"/>
            <a:ext cx="73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Get Metric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BFDDC6A7-E29D-457F-8C01-10EA431BC4C5}"/>
              </a:ext>
            </a:extLst>
          </p:cNvPr>
          <p:cNvSpPr txBox="1"/>
          <p:nvPr/>
        </p:nvSpPr>
        <p:spPr>
          <a:xfrm>
            <a:off x="409634" y="988013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rgbClr val="C00000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162643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89BEECD-E77A-82CC-DCFF-A08D42AEEFE4}"/>
              </a:ext>
            </a:extLst>
          </p:cNvPr>
          <p:cNvSpPr txBox="1"/>
          <p:nvPr/>
        </p:nvSpPr>
        <p:spPr>
          <a:xfrm>
            <a:off x="2228378" y="2400063"/>
            <a:ext cx="81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</a:t>
            </a:r>
          </a:p>
        </p:txBody>
      </p:sp>
      <p:cxnSp>
        <p:nvCxnSpPr>
          <p:cNvPr id="1472" name="Elbow Connector 1471">
            <a:extLst>
              <a:ext uri="{FF2B5EF4-FFF2-40B4-BE49-F238E27FC236}">
                <a16:creationId xmlns:a16="http://schemas.microsoft.com/office/drawing/2014/main" id="{49B3C530-3DC8-FA59-994D-264DCCBBFF8A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3294263" y="2481754"/>
            <a:ext cx="86566" cy="18300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8" name="Elbow Connector 1497">
            <a:extLst>
              <a:ext uri="{FF2B5EF4-FFF2-40B4-BE49-F238E27FC236}">
                <a16:creationId xmlns:a16="http://schemas.microsoft.com/office/drawing/2014/main" id="{95AEA0A2-ADBD-6447-EE16-D6FE91765D5E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16200000" flipH="1">
            <a:off x="4716175" y="530166"/>
            <a:ext cx="138278" cy="4636399"/>
          </a:xfrm>
          <a:prstGeom prst="bentConnector5">
            <a:avLst>
              <a:gd name="adj1" fmla="val -53237"/>
              <a:gd name="adj2" fmla="val 27654"/>
              <a:gd name="adj3" fmla="val 2279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7" name="TextBox 1506">
            <a:extLst>
              <a:ext uri="{FF2B5EF4-FFF2-40B4-BE49-F238E27FC236}">
                <a16:creationId xmlns:a16="http://schemas.microsoft.com/office/drawing/2014/main" id="{169FF5A0-F2E9-D9CC-B7D7-C44266D3E37E}"/>
              </a:ext>
            </a:extLst>
          </p:cNvPr>
          <p:cNvSpPr txBox="1"/>
          <p:nvPr/>
        </p:nvSpPr>
        <p:spPr>
          <a:xfrm>
            <a:off x="6239540" y="3048889"/>
            <a:ext cx="8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</a:t>
            </a:r>
            <a:r>
              <a:rPr lang="en-US" sz="800">
                <a:solidFill>
                  <a:schemeClr val="tx2"/>
                </a:solidFill>
              </a:rPr>
              <a:t>executor’s </a:t>
            </a:r>
          </a:p>
          <a:p>
            <a:pPr algn="ctr"/>
            <a:r>
              <a:rPr lang="en-US" sz="800">
                <a:solidFill>
                  <a:schemeClr val="tx2"/>
                </a:solidFill>
              </a:rPr>
              <a:t>config</a:t>
            </a:r>
            <a:endParaRPr lang="en-KR" sz="800">
              <a:solidFill>
                <a:schemeClr val="tx2"/>
              </a:solidFill>
            </a:endParaRPr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3985570A-F4FA-1946-BBCD-8122A286004A}"/>
              </a:ext>
            </a:extLst>
          </p:cNvPr>
          <p:cNvSpPr/>
          <p:nvPr/>
        </p:nvSpPr>
        <p:spPr>
          <a:xfrm>
            <a:off x="2189677" y="3026582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D9AA1F07-DDC8-EE5B-0204-C15743F5C9F2}"/>
              </a:ext>
            </a:extLst>
          </p:cNvPr>
          <p:cNvSpPr/>
          <p:nvPr/>
        </p:nvSpPr>
        <p:spPr>
          <a:xfrm>
            <a:off x="3305436" y="368045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BA94B50-8FA2-F6B8-4786-E4458D7B8AEA}"/>
              </a:ext>
            </a:extLst>
          </p:cNvPr>
          <p:cNvSpPr/>
          <p:nvPr/>
        </p:nvSpPr>
        <p:spPr>
          <a:xfrm>
            <a:off x="2191489" y="277922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FF89540-EB0E-34CB-15C8-10C2D7C6618A}"/>
              </a:ext>
            </a:extLst>
          </p:cNvPr>
          <p:cNvSpPr txBox="1"/>
          <p:nvPr/>
        </p:nvSpPr>
        <p:spPr>
          <a:xfrm>
            <a:off x="7067564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1AEA763E-8CAA-F9C5-9187-370C5E1E44D1}"/>
              </a:ext>
            </a:extLst>
          </p:cNvPr>
          <p:cNvSpPr txBox="1"/>
          <p:nvPr/>
        </p:nvSpPr>
        <p:spPr>
          <a:xfrm>
            <a:off x="3984232" y="377334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741FBD6B-9D2B-225F-D414-3F5A71FD0F66}"/>
              </a:ext>
            </a:extLst>
          </p:cNvPr>
          <p:cNvSpPr/>
          <p:nvPr/>
        </p:nvSpPr>
        <p:spPr>
          <a:xfrm>
            <a:off x="6116984" y="312239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EA0D8F4-2A22-7DEC-A90A-1FBAE9E4FDB6}"/>
              </a:ext>
            </a:extLst>
          </p:cNvPr>
          <p:cNvSpPr txBox="1"/>
          <p:nvPr/>
        </p:nvSpPr>
        <p:spPr>
          <a:xfrm>
            <a:off x="6021905" y="3107819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9DF7A73D-111F-C0EE-753F-8C117F279F10}"/>
              </a:ext>
            </a:extLst>
          </p:cNvPr>
          <p:cNvSpPr txBox="1"/>
          <p:nvPr/>
        </p:nvSpPr>
        <p:spPr>
          <a:xfrm>
            <a:off x="6571343" y="2703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cxnSp>
        <p:nvCxnSpPr>
          <p:cNvPr id="1140" name="Elbow Connector 1139">
            <a:extLst>
              <a:ext uri="{FF2B5EF4-FFF2-40B4-BE49-F238E27FC236}">
                <a16:creationId xmlns:a16="http://schemas.microsoft.com/office/drawing/2014/main" id="{F3D1107D-12EC-F267-BE85-93FB8C9DDE03}"/>
              </a:ext>
            </a:extLst>
          </p:cNvPr>
          <p:cNvCxnSpPr>
            <a:cxnSpLocks/>
            <a:stCxn id="1117" idx="4"/>
            <a:endCxn id="57" idx="3"/>
          </p:cNvCxnSpPr>
          <p:nvPr/>
        </p:nvCxnSpPr>
        <p:spPr>
          <a:xfrm rot="5400000" flipH="1" flipV="1">
            <a:off x="4964997" y="309148"/>
            <a:ext cx="2035781" cy="5138880"/>
          </a:xfrm>
          <a:prstGeom prst="bentConnector4">
            <a:avLst>
              <a:gd name="adj1" fmla="val -33264"/>
              <a:gd name="adj2" fmla="val 10444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D531B95D-1D71-F063-ACD1-3EF8831124DA}"/>
              </a:ext>
            </a:extLst>
          </p:cNvPr>
          <p:cNvSpPr txBox="1"/>
          <p:nvPr/>
        </p:nvSpPr>
        <p:spPr>
          <a:xfrm>
            <a:off x="3606757" y="4560468"/>
            <a:ext cx="10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spark-submit Configs</a:t>
            </a:r>
          </a:p>
        </p:txBody>
      </p:sp>
      <p:cxnSp>
        <p:nvCxnSpPr>
          <p:cNvPr id="1158" name="Elbow Connector 1157">
            <a:extLst>
              <a:ext uri="{FF2B5EF4-FFF2-40B4-BE49-F238E27FC236}">
                <a16:creationId xmlns:a16="http://schemas.microsoft.com/office/drawing/2014/main" id="{A8252B4C-14E5-1775-8474-A17F6858190B}"/>
              </a:ext>
            </a:extLst>
          </p:cNvPr>
          <p:cNvCxnSpPr>
            <a:cxnSpLocks/>
            <a:endCxn id="1028" idx="1"/>
          </p:cNvCxnSpPr>
          <p:nvPr/>
        </p:nvCxnSpPr>
        <p:spPr>
          <a:xfrm rot="5400000" flipH="1" flipV="1">
            <a:off x="4441718" y="2181296"/>
            <a:ext cx="652860" cy="14648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Oval 1159">
            <a:extLst>
              <a:ext uri="{FF2B5EF4-FFF2-40B4-BE49-F238E27FC236}">
                <a16:creationId xmlns:a16="http://schemas.microsoft.com/office/drawing/2014/main" id="{6E223EBA-0AB4-8B76-76C9-6F34C1DE2862}"/>
              </a:ext>
            </a:extLst>
          </p:cNvPr>
          <p:cNvSpPr/>
          <p:nvPr/>
        </p:nvSpPr>
        <p:spPr>
          <a:xfrm>
            <a:off x="4463988" y="25707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B13EA6DE-08D6-4624-BE66-3F130903D257}"/>
              </a:ext>
            </a:extLst>
          </p:cNvPr>
          <p:cNvSpPr/>
          <p:nvPr/>
        </p:nvSpPr>
        <p:spPr>
          <a:xfrm>
            <a:off x="4705519" y="25707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C3CC9002-3691-6231-3CE7-59958802A08A}"/>
              </a:ext>
            </a:extLst>
          </p:cNvPr>
          <p:cNvSpPr txBox="1"/>
          <p:nvPr/>
        </p:nvSpPr>
        <p:spPr>
          <a:xfrm>
            <a:off x="4617728" y="2553451"/>
            <a:ext cx="396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7238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3105992"/>
            <a:ext cx="1631390" cy="1738091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6721" y="3756366"/>
            <a:ext cx="1322750" cy="784179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356544" y="3803118"/>
            <a:ext cx="964130" cy="21603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(spark-submit)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EKS/Kubernetes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5030940" y="3105994"/>
            <a:ext cx="1631390" cy="17380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5178689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850861" y="1290030"/>
            <a:ext cx="1096289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10873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5222760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894203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5178689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5222760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894203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95" name="모서리가 둥근 직사각형 2">
            <a:extLst>
              <a:ext uri="{FF2B5EF4-FFF2-40B4-BE49-F238E27FC236}">
                <a16:creationId xmlns:a16="http://schemas.microsoft.com/office/drawing/2014/main" id="{5CC75511-F635-D607-4E98-308A70EE2FC0}"/>
              </a:ext>
            </a:extLst>
          </p:cNvPr>
          <p:cNvSpPr/>
          <p:nvPr/>
        </p:nvSpPr>
        <p:spPr>
          <a:xfrm>
            <a:off x="6925192" y="3105993"/>
            <a:ext cx="1631390" cy="1738088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97" name="모서리가 둥근 직사각형 2">
            <a:extLst>
              <a:ext uri="{FF2B5EF4-FFF2-40B4-BE49-F238E27FC236}">
                <a16:creationId xmlns:a16="http://schemas.microsoft.com/office/drawing/2014/main" id="{4FF8627E-F8FA-AE67-4C00-4E2154629D99}"/>
              </a:ext>
            </a:extLst>
          </p:cNvPr>
          <p:cNvSpPr/>
          <p:nvPr/>
        </p:nvSpPr>
        <p:spPr>
          <a:xfrm>
            <a:off x="707294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98" name="모서리가 둥근 직사각형 2">
            <a:extLst>
              <a:ext uri="{FF2B5EF4-FFF2-40B4-BE49-F238E27FC236}">
                <a16:creationId xmlns:a16="http://schemas.microsoft.com/office/drawing/2014/main" id="{D083FE77-F766-53D7-5FE9-0171070F003E}"/>
              </a:ext>
            </a:extLst>
          </p:cNvPr>
          <p:cNvSpPr/>
          <p:nvPr/>
        </p:nvSpPr>
        <p:spPr>
          <a:xfrm>
            <a:off x="7117012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99" name="모서리가 둥근 직사각형 2">
            <a:extLst>
              <a:ext uri="{FF2B5EF4-FFF2-40B4-BE49-F238E27FC236}">
                <a16:creationId xmlns:a16="http://schemas.microsoft.com/office/drawing/2014/main" id="{E4BCE5D8-EC70-EBE7-A7BD-FF47DC9550A9}"/>
              </a:ext>
            </a:extLst>
          </p:cNvPr>
          <p:cNvSpPr/>
          <p:nvPr/>
        </p:nvSpPr>
        <p:spPr>
          <a:xfrm>
            <a:off x="7788455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3" name="모서리가 둥근 직사각형 2">
            <a:extLst>
              <a:ext uri="{FF2B5EF4-FFF2-40B4-BE49-F238E27FC236}">
                <a16:creationId xmlns:a16="http://schemas.microsoft.com/office/drawing/2014/main" id="{3A28222F-B861-FBF8-4E22-FBD0AF6BB78F}"/>
              </a:ext>
            </a:extLst>
          </p:cNvPr>
          <p:cNvSpPr/>
          <p:nvPr/>
        </p:nvSpPr>
        <p:spPr>
          <a:xfrm>
            <a:off x="7072941" y="397277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04" name="모서리가 둥근 직사각형 2">
            <a:extLst>
              <a:ext uri="{FF2B5EF4-FFF2-40B4-BE49-F238E27FC236}">
                <a16:creationId xmlns:a16="http://schemas.microsoft.com/office/drawing/2014/main" id="{DE30B5BA-90B9-C1FF-E82C-D69FEB064416}"/>
              </a:ext>
            </a:extLst>
          </p:cNvPr>
          <p:cNvSpPr/>
          <p:nvPr/>
        </p:nvSpPr>
        <p:spPr>
          <a:xfrm>
            <a:off x="7117012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5" name="모서리가 둥근 직사각형 2">
            <a:extLst>
              <a:ext uri="{FF2B5EF4-FFF2-40B4-BE49-F238E27FC236}">
                <a16:creationId xmlns:a16="http://schemas.microsoft.com/office/drawing/2014/main" id="{236C680F-FFF9-C124-70B7-9FAB85A832D9}"/>
              </a:ext>
            </a:extLst>
          </p:cNvPr>
          <p:cNvSpPr/>
          <p:nvPr/>
        </p:nvSpPr>
        <p:spPr>
          <a:xfrm>
            <a:off x="7788455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5128468" y="2889575"/>
            <a:ext cx="3322385" cy="165974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1000" b="1">
                <a:solidFill>
                  <a:sysClr val="windowText" lastClr="000000"/>
                </a:solidFill>
              </a:rPr>
              <a:t>EMR Virtual Cluster / Namespace</a:t>
            </a:r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3220134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892235" y="3220134"/>
            <a:ext cx="560755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036232" y="1290029"/>
            <a:ext cx="1519546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2176722" y="1526295"/>
            <a:ext cx="960946" cy="41872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3302134" y="177623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355022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1099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097029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096280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4535190" y="1877728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3302134" y="216351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722999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5134E773-DB98-218D-06DC-F1D52E281507}"/>
              </a:ext>
            </a:extLst>
          </p:cNvPr>
          <p:cNvCxnSpPr>
            <a:cxnSpLocks/>
            <a:stCxn id="1087" idx="0"/>
            <a:endCxn id="1028" idx="2"/>
          </p:cNvCxnSpPr>
          <p:nvPr/>
        </p:nvCxnSpPr>
        <p:spPr>
          <a:xfrm flipV="1">
            <a:off x="2657195" y="1945021"/>
            <a:ext cx="0" cy="1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A5D3708-CB2B-20F7-4AAA-B77F4AFC2709}"/>
              </a:ext>
            </a:extLst>
          </p:cNvPr>
          <p:cNvSpPr txBox="1"/>
          <p:nvPr/>
        </p:nvSpPr>
        <p:spPr>
          <a:xfrm>
            <a:off x="2174849" y="2065721"/>
            <a:ext cx="96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job-runner </a:t>
            </a:r>
            <a:br>
              <a:rPr lang="en-KR" sz="800"/>
            </a:br>
            <a:r>
              <a:rPr lang="en-KR" sz="800"/>
              <a:t>&amp; driver </a:t>
            </a:r>
            <a:br>
              <a:rPr lang="en-KR" sz="800"/>
            </a:br>
            <a:r>
              <a:rPr lang="en-KR" sz="800"/>
              <a:t>&amp; executor pods</a:t>
            </a:r>
          </a:p>
        </p:txBody>
      </p:sp>
      <p:cxnSp>
        <p:nvCxnSpPr>
          <p:cNvPr id="1135" name="Elbow Connector 1134">
            <a:extLst>
              <a:ext uri="{FF2B5EF4-FFF2-40B4-BE49-F238E27FC236}">
                <a16:creationId xmlns:a16="http://schemas.microsoft.com/office/drawing/2014/main" id="{E4ED5C30-17C7-5625-B959-89509EBA6A0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495522" y="2208313"/>
            <a:ext cx="2903484" cy="1731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  <a:stCxn id="1139" idx="0"/>
          </p:cNvCxnSpPr>
          <p:nvPr/>
        </p:nvCxnSpPr>
        <p:spPr>
          <a:xfrm flipH="1" flipV="1">
            <a:off x="8157232" y="2213324"/>
            <a:ext cx="1" cy="1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9845C353-20AB-2343-9930-3FA93E5C923C}"/>
              </a:ext>
            </a:extLst>
          </p:cNvPr>
          <p:cNvSpPr txBox="1"/>
          <p:nvPr/>
        </p:nvSpPr>
        <p:spPr>
          <a:xfrm>
            <a:off x="7580651" y="2335673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Collector &amp;</a:t>
            </a:r>
          </a:p>
          <a:p>
            <a:pPr algn="ctr"/>
            <a:r>
              <a:rPr lang="en-KR" sz="800"/>
              <a:t>All fluentd Loggers</a:t>
            </a: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>
            <a:off x="2713438" y="3347734"/>
            <a:ext cx="17879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3219882" y="695154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240112" y="422074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aws CLI</a:t>
            </a:r>
          </a:p>
          <a:p>
            <a:pPr algn="ctr"/>
            <a:r>
              <a:rPr lang="en-US" altLang="ko-KR" sz="1000" b="1"/>
              <a:t>(startJobRun)</a:t>
            </a:r>
            <a:endParaRPr lang="ko-KR" altLang="en-US" sz="10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>
            <a:off x="604811" y="1873888"/>
            <a:ext cx="904178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</p:cNvCxnSpPr>
          <p:nvPr/>
        </p:nvCxnSpPr>
        <p:spPr>
          <a:xfrm rot="10800000">
            <a:off x="2137830" y="3447073"/>
            <a:ext cx="54092" cy="348953"/>
          </a:xfrm>
          <a:prstGeom prst="bentConnector3">
            <a:avLst>
              <a:gd name="adj1" fmla="val 154736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1" name="Elbow Connector 1180">
            <a:extLst>
              <a:ext uri="{FF2B5EF4-FFF2-40B4-BE49-F238E27FC236}">
                <a16:creationId xmlns:a16="http://schemas.microsoft.com/office/drawing/2014/main" id="{ADBEFBBF-D2B6-D877-90D5-9096364EA5BB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910728" y="1840320"/>
            <a:ext cx="20465" cy="244775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289" idx="2"/>
            <a:endCxn id="125" idx="2"/>
          </p:cNvCxnSpPr>
          <p:nvPr/>
        </p:nvCxnSpPr>
        <p:spPr>
          <a:xfrm rot="10800000">
            <a:off x="2467116" y="3475335"/>
            <a:ext cx="2550683" cy="250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모서리가 둥근 직사각형 2">
            <a:extLst>
              <a:ext uri="{FF2B5EF4-FFF2-40B4-BE49-F238E27FC236}">
                <a16:creationId xmlns:a16="http://schemas.microsoft.com/office/drawing/2014/main" id="{2DA97100-1DDE-10B6-F93C-364CFF8DA848}"/>
              </a:ext>
            </a:extLst>
          </p:cNvPr>
          <p:cNvSpPr/>
          <p:nvPr/>
        </p:nvSpPr>
        <p:spPr>
          <a:xfrm>
            <a:off x="2172974" y="2634913"/>
            <a:ext cx="964693" cy="33168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Web UI </a:t>
            </a:r>
          </a:p>
          <a:p>
            <a:pPr algn="ctr"/>
            <a:r>
              <a:rPr lang="en-US" altLang="ko-KR" sz="800"/>
              <a:t>/ Service</a:t>
            </a:r>
            <a:endParaRPr lang="ko-KR" altLang="en-US" sz="800"/>
          </a:p>
        </p:txBody>
      </p: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623540" y="1294542"/>
            <a:ext cx="111947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754838"/>
            <a:ext cx="0" cy="13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Elbow Connector 1232">
            <a:extLst>
              <a:ext uri="{FF2B5EF4-FFF2-40B4-BE49-F238E27FC236}">
                <a16:creationId xmlns:a16="http://schemas.microsoft.com/office/drawing/2014/main" id="{3B11851D-E411-C5C4-E5EA-2C57A9956B3A}"/>
              </a:ext>
            </a:extLst>
          </p:cNvPr>
          <p:cNvCxnSpPr>
            <a:cxnSpLocks/>
            <a:stCxn id="1245" idx="2"/>
            <a:endCxn id="1213" idx="1"/>
          </p:cNvCxnSpPr>
          <p:nvPr/>
        </p:nvCxnSpPr>
        <p:spPr>
          <a:xfrm rot="10800000">
            <a:off x="2172974" y="2800757"/>
            <a:ext cx="18948" cy="1218393"/>
          </a:xfrm>
          <a:prstGeom prst="bentConnector3">
            <a:avLst>
              <a:gd name="adj1" fmla="val 4818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530853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01492" y="456885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6ACA7884-68B0-5893-7C8A-0BA31B714B25}"/>
              </a:ext>
            </a:extLst>
          </p:cNvPr>
          <p:cNvSpPr/>
          <p:nvPr/>
        </p:nvSpPr>
        <p:spPr>
          <a:xfrm>
            <a:off x="2191922" y="391113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68801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5F24A700-9A76-02C0-0365-019C69A21337}"/>
              </a:ext>
            </a:extLst>
          </p:cNvPr>
          <p:cNvSpPr txBox="1"/>
          <p:nvPr/>
        </p:nvSpPr>
        <p:spPr>
          <a:xfrm>
            <a:off x="1278137" y="2806262"/>
            <a:ext cx="75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web UI Service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338031" y="3448882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746877" y="4148456"/>
            <a:ext cx="429844" cy="267848"/>
          </a:xfrm>
          <a:prstGeom prst="bentConnector3">
            <a:avLst>
              <a:gd name="adj1" fmla="val 4056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F1C23D1F-B209-DA4B-189A-D0EDFD553FE6}"/>
              </a:ext>
            </a:extLst>
          </p:cNvPr>
          <p:cNvCxnSpPr>
            <a:cxnSpLocks/>
            <a:stCxn id="1513" idx="0"/>
          </p:cNvCxnSpPr>
          <p:nvPr/>
        </p:nvCxnSpPr>
        <p:spPr>
          <a:xfrm flipV="1">
            <a:off x="2237950" y="2966599"/>
            <a:ext cx="0" cy="101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4233935" y="3017225"/>
            <a:ext cx="106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820544" y="3525289"/>
            <a:ext cx="106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to driver</a:t>
            </a:r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B40A2550-7DB3-FECB-3761-25460FF1545A}"/>
              </a:ext>
            </a:extLst>
          </p:cNvPr>
          <p:cNvSpPr/>
          <p:nvPr/>
        </p:nvSpPr>
        <p:spPr>
          <a:xfrm>
            <a:off x="5017798" y="36181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9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23" idx="0"/>
          </p:cNvCxnSpPr>
          <p:nvPr/>
        </p:nvCxnSpPr>
        <p:spPr>
          <a:xfrm rot="5400000" flipH="1" flipV="1">
            <a:off x="2408614" y="79140"/>
            <a:ext cx="2779501" cy="5201283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Elbow Connector 1389">
            <a:extLst>
              <a:ext uri="{FF2B5EF4-FFF2-40B4-BE49-F238E27FC236}">
                <a16:creationId xmlns:a16="http://schemas.microsoft.com/office/drawing/2014/main" id="{E7371D27-877A-EC5D-706B-BBE954236BF6}"/>
              </a:ext>
            </a:extLst>
          </p:cNvPr>
          <p:cNvCxnSpPr>
            <a:cxnSpLocks/>
            <a:stCxn id="1395" idx="0"/>
            <a:endCxn id="127" idx="0"/>
          </p:cNvCxnSpPr>
          <p:nvPr/>
        </p:nvCxnSpPr>
        <p:spPr>
          <a:xfrm rot="5400000" flipH="1" flipV="1">
            <a:off x="3107113" y="-619361"/>
            <a:ext cx="2779502" cy="6598282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089711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398" name="Elbow Connector 1397">
            <a:extLst>
              <a:ext uri="{FF2B5EF4-FFF2-40B4-BE49-F238E27FC236}">
                <a16:creationId xmlns:a16="http://schemas.microsoft.com/office/drawing/2014/main" id="{8561BE5D-A1BA-8C39-9586-4F21FFD332E3}"/>
              </a:ext>
            </a:extLst>
          </p:cNvPr>
          <p:cNvCxnSpPr>
            <a:cxnSpLocks/>
            <a:stCxn id="1395" idx="0"/>
            <a:endCxn id="1028" idx="1"/>
          </p:cNvCxnSpPr>
          <p:nvPr/>
        </p:nvCxnSpPr>
        <p:spPr>
          <a:xfrm rot="5400000" flipH="1" flipV="1">
            <a:off x="520286" y="2413096"/>
            <a:ext cx="2333873" cy="97899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58801" y="1154930"/>
            <a:ext cx="7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3239812" y="1720870"/>
            <a:ext cx="2463451" cy="985255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1000">
                <a:solidFill>
                  <a:sysClr val="windowText" lastClr="000000"/>
                </a:solidFill>
              </a:rPr>
              <a:t>Driver </a:t>
            </a:r>
          </a:p>
          <a:p>
            <a:pPr algn="r"/>
            <a:r>
              <a:rPr lang="en-KR" sz="1000">
                <a:solidFill>
                  <a:sysClr val="windowText" lastClr="000000"/>
                </a:solidFill>
              </a:rPr>
              <a:t>ConfigMaps</a:t>
            </a:r>
          </a:p>
        </p:txBody>
      </p:sp>
      <p:cxnSp>
        <p:nvCxnSpPr>
          <p:cNvPr id="1420" name="Elbow Connector 1419">
            <a:extLst>
              <a:ext uri="{FF2B5EF4-FFF2-40B4-BE49-F238E27FC236}">
                <a16:creationId xmlns:a16="http://schemas.microsoft.com/office/drawing/2014/main" id="{937F3AE4-FF45-7DAD-31FD-EB30D08E5958}"/>
              </a:ext>
            </a:extLst>
          </p:cNvPr>
          <p:cNvCxnSpPr>
            <a:cxnSpLocks/>
            <a:stCxn id="1395" idx="0"/>
            <a:endCxn id="1216" idx="0"/>
          </p:cNvCxnSpPr>
          <p:nvPr/>
        </p:nvCxnSpPr>
        <p:spPr>
          <a:xfrm rot="5400000" flipH="1" flipV="1">
            <a:off x="1803007" y="689259"/>
            <a:ext cx="2774989" cy="3985557"/>
          </a:xfrm>
          <a:prstGeom prst="bentConnector3">
            <a:avLst>
              <a:gd name="adj1" fmla="val 10823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6"/>
          </p:cNvCxnSpPr>
          <p:nvPr/>
        </p:nvCxnSpPr>
        <p:spPr>
          <a:xfrm flipV="1">
            <a:off x="3442676" y="2703637"/>
            <a:ext cx="183405" cy="119306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3226652" y="37886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3479047" y="3153375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>
            <a:off x="3334664" y="2703637"/>
            <a:ext cx="0" cy="45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3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286231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478042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370030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437820" y="3676142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79192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523497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73430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523497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1" name="Straight Arrow Connector 1490">
            <a:extLst>
              <a:ext uri="{FF2B5EF4-FFF2-40B4-BE49-F238E27FC236}">
                <a16:creationId xmlns:a16="http://schemas.microsoft.com/office/drawing/2014/main" id="{DDA65CD1-25F1-F9B5-D711-A78C45EFBE11}"/>
              </a:ext>
            </a:extLst>
          </p:cNvPr>
          <p:cNvCxnSpPr>
            <a:cxnSpLocks/>
            <a:endCxn id="1492" idx="1"/>
          </p:cNvCxnSpPr>
          <p:nvPr/>
        </p:nvCxnSpPr>
        <p:spPr>
          <a:xfrm>
            <a:off x="173430" y="504922"/>
            <a:ext cx="35006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2" name="TextBox 1491">
            <a:extLst>
              <a:ext uri="{FF2B5EF4-FFF2-40B4-BE49-F238E27FC236}">
                <a16:creationId xmlns:a16="http://schemas.microsoft.com/office/drawing/2014/main" id="{88BD5E18-782D-512F-5482-81C2C9DAC1FF}"/>
              </a:ext>
            </a:extLst>
          </p:cNvPr>
          <p:cNvSpPr txBox="1"/>
          <p:nvPr/>
        </p:nvSpPr>
        <p:spPr>
          <a:xfrm>
            <a:off x="523497" y="389506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 flipV="1">
            <a:off x="2534301" y="1526838"/>
            <a:ext cx="2586808" cy="1310184"/>
          </a:xfrm>
          <a:prstGeom prst="bentConnector3">
            <a:avLst>
              <a:gd name="adj1" fmla="val -25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60" idx="2"/>
            <a:endCxn id="1470" idx="0"/>
          </p:cNvCxnSpPr>
          <p:nvPr/>
        </p:nvCxnSpPr>
        <p:spPr>
          <a:xfrm rot="5400000">
            <a:off x="574304" y="793600"/>
            <a:ext cx="1953632" cy="2146613"/>
          </a:xfrm>
          <a:prstGeom prst="bentConnector3">
            <a:avLst>
              <a:gd name="adj1" fmla="val 25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Elbow Connector 1507">
            <a:extLst>
              <a:ext uri="{FF2B5EF4-FFF2-40B4-BE49-F238E27FC236}">
                <a16:creationId xmlns:a16="http://schemas.microsoft.com/office/drawing/2014/main" id="{8FAC0D80-5966-191C-1A2D-9BA43C8EAF1C}"/>
              </a:ext>
            </a:extLst>
          </p:cNvPr>
          <p:cNvCxnSpPr>
            <a:cxnSpLocks/>
            <a:stCxn id="1213" idx="0"/>
            <a:endCxn id="1470" idx="3"/>
          </p:cNvCxnSpPr>
          <p:nvPr/>
        </p:nvCxnSpPr>
        <p:spPr>
          <a:xfrm rot="16200000" flipH="1" flipV="1">
            <a:off x="1462162" y="1930022"/>
            <a:ext cx="488269" cy="1898049"/>
          </a:xfrm>
          <a:prstGeom prst="bentConnector4">
            <a:avLst>
              <a:gd name="adj1" fmla="val -10481"/>
              <a:gd name="adj2" fmla="val 905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3" name="Oval 1512">
            <a:extLst>
              <a:ext uri="{FF2B5EF4-FFF2-40B4-BE49-F238E27FC236}">
                <a16:creationId xmlns:a16="http://schemas.microsoft.com/office/drawing/2014/main" id="{1A6A68C8-540C-E9E6-D9D7-303B42D2BF37}"/>
              </a:ext>
            </a:extLst>
          </p:cNvPr>
          <p:cNvSpPr/>
          <p:nvPr/>
        </p:nvSpPr>
        <p:spPr>
          <a:xfrm>
            <a:off x="2129938" y="306856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 rot="16200000" flipH="1">
            <a:off x="1095296" y="2222237"/>
            <a:ext cx="1087101" cy="11638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737298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33" idx="4"/>
          </p:cNvCxnSpPr>
          <p:nvPr/>
        </p:nvCxnSpPr>
        <p:spPr>
          <a:xfrm rot="5400000" flipH="1" flipV="1">
            <a:off x="3998958" y="1214298"/>
            <a:ext cx="328289" cy="3391975"/>
          </a:xfrm>
          <a:prstGeom prst="bentConnector3">
            <a:avLst>
              <a:gd name="adj1" fmla="val 4183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589071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675649" y="2740371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390094" y="2753093"/>
            <a:ext cx="0" cy="1148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282082" y="286791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8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96406" y="270626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64106" y="677058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523497" y="563839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02A174C-E4E1-288A-177E-E61E502D4D52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5400000" flipH="1" flipV="1">
            <a:off x="4672893" y="549061"/>
            <a:ext cx="319591" cy="4731147"/>
          </a:xfrm>
          <a:prstGeom prst="bentConnector3">
            <a:avLst>
              <a:gd name="adj1" fmla="val 4331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0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36914</TotalTime>
  <Words>2015</Words>
  <Application>Microsoft Macintosh PowerPoint</Application>
  <PresentationFormat>On-screen Show (16:9)</PresentationFormat>
  <Paragraphs>1058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5475</cp:revision>
  <dcterms:created xsi:type="dcterms:W3CDTF">2006-10-05T04:04:58Z</dcterms:created>
  <dcterms:modified xsi:type="dcterms:W3CDTF">2023-08-24T15:38:04Z</dcterms:modified>
</cp:coreProperties>
</file>