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9" r:id="rId2"/>
    <p:sldId id="368" r:id="rId3"/>
    <p:sldId id="366" r:id="rId4"/>
    <p:sldId id="370" r:id="rId5"/>
    <p:sldId id="365" r:id="rId6"/>
    <p:sldId id="367" r:id="rId7"/>
    <p:sldId id="372" r:id="rId8"/>
    <p:sldId id="37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24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C54D33-68FC-479C-9670-23ED765ECC26}"/>
              </a:ext>
            </a:extLst>
          </p:cNvPr>
          <p:cNvSpPr/>
          <p:nvPr/>
        </p:nvSpPr>
        <p:spPr>
          <a:xfrm>
            <a:off x="6481607" y="2427734"/>
            <a:ext cx="1621957" cy="872302"/>
          </a:xfrm>
          <a:prstGeom prst="roundRect">
            <a:avLst>
              <a:gd name="adj" fmla="val 58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 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221236"/>
            <a:ext cx="17641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</a:t>
            </a:r>
            <a:r>
              <a:rPr lang="en-US" altLang="ko-KR" sz="900"/>
              <a:t>/Password</a:t>
            </a:r>
          </a:p>
          <a:p>
            <a:pPr algn="ctr"/>
            <a:r>
              <a:rPr lang="en-US" altLang="ko-KR" sz="900"/>
              <a:t>&amp; Request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</a:t>
            </a:r>
            <a:r>
              <a:rPr lang="en-US" altLang="ko-KR" sz="900"/>
              <a:t>. Response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4B8E58-7E66-4106-A564-5EAF9C968AE3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</a:p>
          <a:p>
            <a:pPr algn="ctr"/>
            <a:r>
              <a:rPr lang="en-US" altLang="ko-KR" sz="1200"/>
              <a:t>(API Server)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6268754" y="2587372"/>
            <a:ext cx="319470" cy="956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268754" y="1671650"/>
            <a:ext cx="319470" cy="9157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</a:t>
              </a:r>
              <a:r>
                <a:rPr lang="en-US" altLang="ko-KR" sz="900" b="1"/>
                <a:t>Scope </a:t>
              </a:r>
              <a:r>
                <a:rPr lang="en-US" altLang="ko-KR" sz="900"/>
                <a:t>and</a:t>
              </a:r>
              <a:r>
                <a:rPr lang="en-US" altLang="ko-KR" sz="900" b="1"/>
                <a:t> App URL</a:t>
              </a:r>
              <a:endParaRPr lang="ko-KR" altLang="en-US" sz="900" b="1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(&amp; Refresh 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</a:t>
            </a:r>
            <a:r>
              <a:rPr lang="en-US" altLang="ko-KR" sz="3600"/>
              <a:t>2.0 Goole Auth UI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897AA-D5F4-4373-A75D-CBE4762C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9138"/>
            <a:ext cx="3647600" cy="4055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96372-A75B-46E8-A9FB-11BAFAE20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0" y="771672"/>
            <a:ext cx="3413770" cy="40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044774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75606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91630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97686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700958"/>
            <a:ext cx="1764393" cy="230832"/>
            <a:chOff x="1099896" y="1044774"/>
            <a:chExt cx="1764197" cy="2308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Send </a:t>
              </a:r>
              <a:r>
                <a:rPr lang="en-US" altLang="ko-KR" sz="900" b="1" dirty="0"/>
                <a:t>Refresh 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03798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291830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9. 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05506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01158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13. 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789190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14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79662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90554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79862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890754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1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355726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ID/Password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3. Send Resource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246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32531</TotalTime>
  <Words>357</Words>
  <Application>Microsoft Office PowerPoint</Application>
  <PresentationFormat>화면 슬라이드 쇼(16:9)</PresentationFormat>
  <Paragraphs>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OAuth 2.0 Component</vt:lpstr>
      <vt:lpstr>OAuth 2.0 Component</vt:lpstr>
      <vt:lpstr>OAuth 2.0 Flow - Access Token</vt:lpstr>
      <vt:lpstr>OAuth 2.0 Goole Auth UI</vt:lpstr>
      <vt:lpstr>OAuth 2.0 Flow - Resource Access</vt:lpstr>
      <vt:lpstr>OAuth 2.0 Flow - Refresh Token</vt:lpstr>
      <vt:lpstr>PowerPoint 프레젠테이션</vt:lpstr>
      <vt:lpstr>OAuth 2.0 Component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4883</cp:revision>
  <dcterms:created xsi:type="dcterms:W3CDTF">2006-10-05T04:04:58Z</dcterms:created>
  <dcterms:modified xsi:type="dcterms:W3CDTF">2021-04-10T06:59:33Z</dcterms:modified>
</cp:coreProperties>
</file>