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66" r:id="rId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92" autoAdjust="0"/>
    <p:restoredTop sz="92982" autoAdjust="0"/>
  </p:normalViewPr>
  <p:slideViewPr>
    <p:cSldViewPr>
      <p:cViewPr varScale="1">
        <p:scale>
          <a:sx n="200" d="100"/>
          <a:sy n="200" d="100"/>
        </p:scale>
        <p:origin x="3342" y="150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OIDC Flow - Access Token, ID Token</a:t>
            </a:r>
            <a:endParaRPr lang="ko-KR" altLang="en-US" sz="36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682A8B3-51E9-4E66-93BF-AC13CF953E0F}"/>
              </a:ext>
            </a:extLst>
          </p:cNvPr>
          <p:cNvSpPr/>
          <p:nvPr/>
        </p:nvSpPr>
        <p:spPr>
          <a:xfrm>
            <a:off x="508114" y="771550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User</a:t>
            </a:r>
          </a:p>
          <a:p>
            <a:pPr algn="ctr"/>
            <a:r>
              <a:rPr lang="en-US" altLang="ko-KR" sz="1000"/>
              <a:t>(Resource Owner)</a:t>
            </a:r>
            <a:endParaRPr lang="ko-KR" altLang="en-US" sz="10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E51AB21-06DD-4D1C-881B-AB9AF29BE15E}"/>
              </a:ext>
            </a:extLst>
          </p:cNvPr>
          <p:cNvSpPr/>
          <p:nvPr/>
        </p:nvSpPr>
        <p:spPr>
          <a:xfrm>
            <a:off x="2272310" y="771550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User Agent</a:t>
            </a:r>
          </a:p>
          <a:p>
            <a:pPr algn="ctr"/>
            <a:r>
              <a:rPr lang="en-US" altLang="ko-KR" sz="1000"/>
              <a:t>(Browser)</a:t>
            </a:r>
            <a:endParaRPr lang="ko-KR" altLang="en-US" sz="10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E98CDC1-9222-4883-B10A-81B66E8DC4B0}"/>
              </a:ext>
            </a:extLst>
          </p:cNvPr>
          <p:cNvSpPr/>
          <p:nvPr/>
        </p:nvSpPr>
        <p:spPr>
          <a:xfrm>
            <a:off x="4036506" y="771550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Application</a:t>
            </a:r>
          </a:p>
          <a:p>
            <a:pPr algn="ctr"/>
            <a:r>
              <a:rPr lang="en-US" altLang="ko-KR" sz="1000"/>
              <a:t>(Web Server)</a:t>
            </a:r>
            <a:endParaRPr lang="ko-KR" altLang="en-US" sz="100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9835011-8977-4FDA-B1B6-1DD7DB8C2468}"/>
              </a:ext>
            </a:extLst>
          </p:cNvPr>
          <p:cNvSpPr/>
          <p:nvPr/>
        </p:nvSpPr>
        <p:spPr>
          <a:xfrm>
            <a:off x="5800702" y="771550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Authorization</a:t>
            </a:r>
          </a:p>
          <a:p>
            <a:pPr algn="ctr"/>
            <a:r>
              <a:rPr lang="en-US" altLang="ko-KR" sz="1000"/>
              <a:t>Server</a:t>
            </a:r>
            <a:endParaRPr lang="ko-KR" altLang="en-US" sz="100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7A5B4CE-CBA4-48F1-B07F-646FF8B5033F}"/>
              </a:ext>
            </a:extLst>
          </p:cNvPr>
          <p:cNvSpPr/>
          <p:nvPr/>
        </p:nvSpPr>
        <p:spPr>
          <a:xfrm>
            <a:off x="7564898" y="771550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Resource Server</a:t>
            </a:r>
          </a:p>
          <a:p>
            <a:pPr algn="ctr"/>
            <a:r>
              <a:rPr lang="en-US" altLang="ko-KR" sz="1000"/>
              <a:t>(API Server)</a:t>
            </a:r>
            <a:endParaRPr lang="ko-KR" altLang="en-US" sz="100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F38B8A0-1401-4E3B-9FC0-9ED096701E61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099897" y="1131590"/>
            <a:ext cx="0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E45002D-6183-4784-BB3F-133D35EEE2BB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2863091" y="1131590"/>
            <a:ext cx="1002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1C2B82A-843B-4122-8D52-8C4F14103FA8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4628212" y="1131590"/>
            <a:ext cx="77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72E8AA5-3AB5-4A92-A6C6-31B4125C65A0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6392485" y="1131590"/>
            <a:ext cx="0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27F6A3AB-03BA-45EF-9D8B-53D3EB078AA5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8156681" y="1131590"/>
            <a:ext cx="0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3BB676B-A04A-46BB-A9BD-CA1B62AED92B}"/>
              </a:ext>
            </a:extLst>
          </p:cNvPr>
          <p:cNvGrpSpPr/>
          <p:nvPr/>
        </p:nvGrpSpPr>
        <p:grpSpPr>
          <a:xfrm>
            <a:off x="1099896" y="1188790"/>
            <a:ext cx="1764197" cy="230832"/>
            <a:chOff x="1099896" y="1044774"/>
            <a:chExt cx="1764197" cy="230832"/>
          </a:xfrm>
        </p:grpSpPr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7DA70A64-B7A7-4AFC-BF95-321F5BF555B1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1320D19-CFB6-4C35-A360-5C2725A9C005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1. Enter URL</a:t>
              </a:r>
              <a:endParaRPr lang="ko-KR" altLang="en-US" sz="900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AFBC0F5-80D5-4A60-A12A-346D9948C032}"/>
              </a:ext>
            </a:extLst>
          </p:cNvPr>
          <p:cNvGrpSpPr/>
          <p:nvPr/>
        </p:nvGrpSpPr>
        <p:grpSpPr>
          <a:xfrm>
            <a:off x="2864081" y="1419622"/>
            <a:ext cx="1764197" cy="230832"/>
            <a:chOff x="1099896" y="1044774"/>
            <a:chExt cx="1764197" cy="230832"/>
          </a:xfrm>
        </p:grpSpPr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B709BA7-8290-4557-AF33-ED4F7E8812ED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207FD93-EFBF-47E4-A844-1B1F49D86DB7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2. </a:t>
              </a:r>
              <a:r>
                <a:rPr lang="en-US" altLang="ko-KR" sz="900" dirty="0" err="1"/>
                <a:t>Goto</a:t>
              </a:r>
              <a:r>
                <a:rPr lang="en-US" altLang="ko-KR" sz="900" dirty="0"/>
                <a:t> URL</a:t>
              </a:r>
              <a:endParaRPr lang="ko-KR" altLang="en-US" sz="900" dirty="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E78E7DB9-7A22-4F16-9950-ECFA5F3D4150}"/>
              </a:ext>
            </a:extLst>
          </p:cNvPr>
          <p:cNvGrpSpPr/>
          <p:nvPr/>
        </p:nvGrpSpPr>
        <p:grpSpPr>
          <a:xfrm>
            <a:off x="2864081" y="1641996"/>
            <a:ext cx="1764197" cy="369332"/>
            <a:chOff x="1099896" y="932508"/>
            <a:chExt cx="1764197" cy="369332"/>
          </a:xfrm>
        </p:grpSpPr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737C3D9E-DD8A-4406-910A-4D607E2EBF1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70114FF-E1D7-493F-9A33-71AC3EB2CD96}"/>
                </a:ext>
              </a:extLst>
            </p:cNvPr>
            <p:cNvSpPr txBox="1"/>
            <p:nvPr/>
          </p:nvSpPr>
          <p:spPr>
            <a:xfrm>
              <a:off x="1099896" y="932508"/>
              <a:ext cx="176418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3. Redirect to Auth Server with Scope and App URL</a:t>
              </a:r>
              <a:endParaRPr lang="ko-KR" altLang="en-US" sz="900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5A8411E5-A9E9-4E36-B89B-25648DB82851}"/>
              </a:ext>
            </a:extLst>
          </p:cNvPr>
          <p:cNvGrpSpPr/>
          <p:nvPr/>
        </p:nvGrpSpPr>
        <p:grpSpPr>
          <a:xfrm>
            <a:off x="2864081" y="2048644"/>
            <a:ext cx="3528388" cy="230832"/>
            <a:chOff x="1099896" y="1044774"/>
            <a:chExt cx="1764197" cy="230832"/>
          </a:xfrm>
        </p:grpSpPr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7080B2E9-6D6B-43B4-8519-32D04C6545D6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C6D28AC-42F8-4727-B049-E98805DBEC34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4. Goto Auth Server with Scope and App URL</a:t>
              </a:r>
              <a:endParaRPr lang="ko-KR" altLang="en-US" sz="900"/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DD2B2FB0-94BB-4A5E-A589-6984AA294FEE}"/>
              </a:ext>
            </a:extLst>
          </p:cNvPr>
          <p:cNvGrpSpPr/>
          <p:nvPr/>
        </p:nvGrpSpPr>
        <p:grpSpPr>
          <a:xfrm>
            <a:off x="2864081" y="2336676"/>
            <a:ext cx="3528366" cy="230832"/>
            <a:chOff x="1099896" y="1044774"/>
            <a:chExt cx="1764197" cy="230832"/>
          </a:xfrm>
        </p:grpSpPr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9FB015E7-91E7-400D-A123-A976DF82F65D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E64580-FDE6-4924-88A9-1AE155603782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5. Present Authorization UI</a:t>
              </a:r>
              <a:endParaRPr lang="ko-KR" altLang="en-US" sz="900"/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597B8C85-295D-4C92-9310-7320E17DDA59}"/>
              </a:ext>
            </a:extLst>
          </p:cNvPr>
          <p:cNvGrpSpPr/>
          <p:nvPr/>
        </p:nvGrpSpPr>
        <p:grpSpPr>
          <a:xfrm>
            <a:off x="1099897" y="2624708"/>
            <a:ext cx="1764184" cy="230832"/>
            <a:chOff x="1099896" y="1044774"/>
            <a:chExt cx="1764197" cy="230832"/>
          </a:xfrm>
        </p:grpSpPr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716E46BF-9231-4EBA-9EDB-0F6CDE9F93D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EF921D0-D2FC-4BE9-AB63-E2462AA435CB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6. Show Authorization UI</a:t>
              </a:r>
              <a:endParaRPr lang="ko-KR" altLang="en-US" sz="900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8FB4A4B0-DE36-47FC-9BAE-7A0347C8CB49}"/>
              </a:ext>
            </a:extLst>
          </p:cNvPr>
          <p:cNvGrpSpPr/>
          <p:nvPr/>
        </p:nvGrpSpPr>
        <p:grpSpPr>
          <a:xfrm>
            <a:off x="1099896" y="2918344"/>
            <a:ext cx="1764197" cy="230832"/>
            <a:chOff x="1099896" y="1044774"/>
            <a:chExt cx="1764197" cy="230832"/>
          </a:xfrm>
        </p:grpSpPr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44F9F2A3-37EA-44FC-8E45-AB5318C717E0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2E47B97-61A2-4325-9CAB-DA60897BED2D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7. Agree</a:t>
              </a:r>
              <a:endParaRPr lang="ko-KR" altLang="en-US" sz="900"/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F1A2A4C1-4A3E-408E-A9A1-A4F65D4F8A6E}"/>
              </a:ext>
            </a:extLst>
          </p:cNvPr>
          <p:cNvGrpSpPr/>
          <p:nvPr/>
        </p:nvGrpSpPr>
        <p:grpSpPr>
          <a:xfrm>
            <a:off x="2864029" y="3216000"/>
            <a:ext cx="3528386" cy="230832"/>
            <a:chOff x="1099896" y="1044774"/>
            <a:chExt cx="1764197" cy="230832"/>
          </a:xfrm>
        </p:grpSpPr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80C9B849-3164-45D1-B6F8-53A74B2174EA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763CC01-C5B9-4B00-93A8-25D6ADD4C0E0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8. Send Authentication and Authorization Info </a:t>
              </a:r>
              <a:endParaRPr lang="ko-KR" altLang="en-US" sz="900"/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BE5913C7-1C6F-4B1A-93A2-8F5A782FCF70}"/>
              </a:ext>
            </a:extLst>
          </p:cNvPr>
          <p:cNvGrpSpPr/>
          <p:nvPr/>
        </p:nvGrpSpPr>
        <p:grpSpPr>
          <a:xfrm>
            <a:off x="2864029" y="3507197"/>
            <a:ext cx="3528386" cy="230832"/>
            <a:chOff x="1099896" y="1044774"/>
            <a:chExt cx="1764197" cy="230832"/>
          </a:xfrm>
        </p:grpSpPr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5A32FE5A-D95D-40D1-A6CC-71180B87F368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72B408E-1863-4925-B684-13B1B7F10C2D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9. Redirect to App URL with Authorization Code</a:t>
              </a:r>
              <a:endParaRPr lang="ko-KR" altLang="en-US" sz="900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EAEB2C17-9C84-41F8-8131-9C3B1ACEDBEF}"/>
              </a:ext>
            </a:extLst>
          </p:cNvPr>
          <p:cNvGrpSpPr/>
          <p:nvPr/>
        </p:nvGrpSpPr>
        <p:grpSpPr>
          <a:xfrm>
            <a:off x="2864081" y="3733636"/>
            <a:ext cx="1764197" cy="369332"/>
            <a:chOff x="1099896" y="942313"/>
            <a:chExt cx="1764197" cy="369332"/>
          </a:xfrm>
        </p:grpSpPr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29AA5ED2-9D52-4D1F-AF4B-9B79A0DB5BE3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0ADCDCB-221D-4E6F-BC22-A1B89B13A351}"/>
                </a:ext>
              </a:extLst>
            </p:cNvPr>
            <p:cNvSpPr txBox="1"/>
            <p:nvPr/>
          </p:nvSpPr>
          <p:spPr>
            <a:xfrm>
              <a:off x="1099896" y="942313"/>
              <a:ext cx="176418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10. Goto to App with Authorization Code</a:t>
              </a:r>
              <a:endParaRPr lang="ko-KR" altLang="en-US" sz="900"/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4A49550F-FB19-4BDC-BEB9-CC139F744772}"/>
              </a:ext>
            </a:extLst>
          </p:cNvPr>
          <p:cNvGrpSpPr/>
          <p:nvPr/>
        </p:nvGrpSpPr>
        <p:grpSpPr>
          <a:xfrm>
            <a:off x="4629226" y="4128418"/>
            <a:ext cx="1764197" cy="230832"/>
            <a:chOff x="1099896" y="1044774"/>
            <a:chExt cx="1764197" cy="230832"/>
          </a:xfrm>
        </p:grpSpPr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1E1DCC7C-FA25-4D2A-B9B6-CCD5359DE7AB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60AC13B-0F12-4C9D-A092-6B7A21D71222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11. Send Authorization Code</a:t>
              </a:r>
              <a:endParaRPr lang="ko-KR" altLang="en-US" sz="900"/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39BB9162-D801-4BD4-9745-D7CA48E71C03}"/>
              </a:ext>
            </a:extLst>
          </p:cNvPr>
          <p:cNvGrpSpPr/>
          <p:nvPr/>
        </p:nvGrpSpPr>
        <p:grpSpPr>
          <a:xfrm>
            <a:off x="4627829" y="4357841"/>
            <a:ext cx="1765594" cy="369332"/>
            <a:chOff x="1098499" y="948715"/>
            <a:chExt cx="1765594" cy="369332"/>
          </a:xfrm>
        </p:grpSpPr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9ED2C0CA-8926-4346-8585-357BEBD5E4B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C28A9FC-9831-4550-B16C-0AFA4AC7C0BE}"/>
                </a:ext>
              </a:extLst>
            </p:cNvPr>
            <p:cNvSpPr txBox="1"/>
            <p:nvPr/>
          </p:nvSpPr>
          <p:spPr>
            <a:xfrm>
              <a:off x="1098499" y="948715"/>
              <a:ext cx="176418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12. </a:t>
              </a:r>
              <a:r>
                <a:rPr lang="en-US" altLang="ko-KR" sz="900"/>
                <a:t>Send </a:t>
              </a:r>
              <a:r>
                <a:rPr lang="en-US" altLang="ko-KR" sz="900" b="1"/>
                <a:t>ID Token</a:t>
              </a:r>
              <a:r>
                <a:rPr lang="en-US" altLang="ko-KR" sz="900"/>
                <a:t> &amp; Access Token &amp; (&amp; Refresh Token)</a:t>
              </a:r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62034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32584</TotalTime>
  <Words>115</Words>
  <Application>Microsoft Office PowerPoint</Application>
  <PresentationFormat>화면 슬라이드 쇼(16:9)</PresentationFormat>
  <Paragraphs>23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OIDC Flow - Access Token, ID Token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4871</cp:revision>
  <dcterms:created xsi:type="dcterms:W3CDTF">2006-10-05T04:04:58Z</dcterms:created>
  <dcterms:modified xsi:type="dcterms:W3CDTF">2021-04-10T07:10:41Z</dcterms:modified>
</cp:coreProperties>
</file>