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72" r:id="rId3"/>
    <p:sldId id="370" r:id="rId4"/>
    <p:sldId id="369" r:id="rId5"/>
    <p:sldId id="371" r:id="rId6"/>
    <p:sldId id="366" r:id="rId7"/>
    <p:sldId id="3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78915D-3565-4B21-9A83-09C98ABE9ACC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Identity (OIDC) </a:t>
            </a:r>
            <a:br>
              <a:rPr lang="en-US" altLang="ko-KR" sz="1200" b="1"/>
            </a:br>
            <a:r>
              <a:rPr lang="en-US" altLang="ko-KR" sz="1200" b="1"/>
              <a:t>Provider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(Resource Owner)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Server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CD556F-44EE-4CC1-99D4-89FCCEC525F9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(User Info)</a:t>
            </a:r>
            <a:endParaRPr lang="ko-KR" altLang="en-US" sz="12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E1B971-8849-4A43-B1E2-A6AE12F36C7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86894" y="1641996"/>
            <a:ext cx="1928968" cy="369332"/>
            <a:chOff x="1022709" y="932508"/>
            <a:chExt cx="1928968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22709" y="932508"/>
              <a:ext cx="19289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Client ID, Scope, Callback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Callback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Callback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Callback URL </a:t>
              </a:r>
              <a:br>
                <a:rPr lang="en-US" altLang="ko-KR" sz="900"/>
              </a:br>
              <a:r>
                <a:rPr lang="en-US" altLang="ko-KR" sz="900"/>
                <a:t>with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853B18C-BACE-416A-BD41-8F7127EE868E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1C0F20F-44F6-41DC-A765-695F97181F19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C2DDA2-8FC9-47CC-B8CE-9AD73D7A117B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9732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9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altLang="ko-KR" sz="1200"/>
          </a:p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147814"/>
            <a:ext cx="1471598" cy="64807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Identity Provider</a:t>
            </a:r>
          </a:p>
          <a:p>
            <a:pPr algn="ctr"/>
            <a:r>
              <a:rPr lang="en-US" altLang="ko-KR" sz="1200"/>
              <a:t>(Authorization</a:t>
            </a:r>
          </a:p>
          <a:p>
            <a:pPr algn="ctr"/>
            <a:r>
              <a:rPr lang="en-US" altLang="ko-KR" sz="1200"/>
              <a:t>Server)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Info</a:t>
            </a:r>
          </a:p>
          <a:p>
            <a:pPr algn="ctr"/>
            <a:r>
              <a:rPr lang="en-US" altLang="ko-KR" sz="1200"/>
              <a:t>(Resource Server)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1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2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(Resource Owner)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620688" y="757374"/>
            <a:ext cx="1543594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Server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(Authorization Server)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3" y="1131590"/>
            <a:ext cx="76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</a:t>
              </a:r>
            </a:p>
            <a:p>
              <a:pPr algn="ctr"/>
              <a:r>
                <a:rPr lang="en-US" altLang="ko-KR" sz="900"/>
                <a:t>Authentication Server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Authentication Server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Authentication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Authentication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</a:t>
              </a:r>
              <a:r>
                <a:rPr lang="en-US" altLang="ko-KR" sz="900">
                  <a:solidFill>
                    <a:srgbClr val="C00000"/>
                  </a:solidFill>
                </a:rPr>
                <a:t>(&amp; Access Token, Refresh Token)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334AC-7DA5-4ED7-96AA-6CCBE76A4B8D}"/>
              </a:ext>
            </a:extLst>
          </p:cNvPr>
          <p:cNvSpPr txBox="1"/>
          <p:nvPr/>
        </p:nvSpPr>
        <p:spPr>
          <a:xfrm>
            <a:off x="4531147" y="509940"/>
            <a:ext cx="2690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rgbClr val="C00000"/>
                </a:solidFill>
              </a:rPr>
              <a:t>OAuth 2.0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32731</TotalTime>
  <Words>512</Words>
  <Application>Microsoft Office PowerPoint</Application>
  <PresentationFormat>화면 슬라이드 쇼(16:9)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OAuth 2.0 Component</vt:lpstr>
      <vt:lpstr>OIDC Flow - Access Token, ID Token</vt:lpstr>
      <vt:lpstr>PowerPoint 프레젠테이션</vt:lpstr>
      <vt:lpstr>OAuth 2.0 Component</vt:lpstr>
      <vt:lpstr>OIDC Flow - Access Token, ID Token</vt:lpstr>
      <vt:lpstr>OIDC Flow - Access Token, ID Token</vt:lpstr>
      <vt:lpstr>OIDC Flow - Access Token, ID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4929</cp:revision>
  <dcterms:created xsi:type="dcterms:W3CDTF">2006-10-05T04:04:58Z</dcterms:created>
  <dcterms:modified xsi:type="dcterms:W3CDTF">2022-04-13T15:38:52Z</dcterms:modified>
</cp:coreProperties>
</file>