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  <p:sldId id="463" r:id="rId13"/>
    <p:sldId id="4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6020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6706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8242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r>
              <a:rPr lang="ko-KR" altLang="en-US" sz="1000"/>
              <a:t> </a:t>
            </a:r>
            <a:r>
              <a:rPr lang="en-US" altLang="ko-KR" sz="1200" b="1">
                <a:solidFill>
                  <a:schemeClr val="tx2"/>
                </a:solidFill>
              </a:rPr>
              <a:t>SNAT</a:t>
            </a:r>
            <a:r>
              <a:rPr lang="en-US" altLang="ko-KR" sz="1200" b="1">
                <a:solidFill>
                  <a:schemeClr val="tx1"/>
                </a:solidFill>
              </a:rPr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6746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48974</TotalTime>
  <Words>1135</Words>
  <Application>Microsoft Office PowerPoint</Application>
  <PresentationFormat>화면 슬라이드 쇼(16:9)</PresentationFormat>
  <Paragraphs>546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6655</cp:revision>
  <dcterms:created xsi:type="dcterms:W3CDTF">2006-10-05T04:04:58Z</dcterms:created>
  <dcterms:modified xsi:type="dcterms:W3CDTF">2021-01-08T17:26:28Z</dcterms:modified>
</cp:coreProperties>
</file>