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2" r:id="rId2"/>
    <p:sldId id="376" r:id="rId3"/>
    <p:sldId id="368" r:id="rId4"/>
    <p:sldId id="373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49" d="100"/>
          <a:sy n="149" d="100"/>
        </p:scale>
        <p:origin x="288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2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E78FADD-E280-429B-9401-923FEF0B6E50}"/>
              </a:ext>
            </a:extLst>
          </p:cNvPr>
          <p:cNvSpPr/>
          <p:nvPr/>
        </p:nvSpPr>
        <p:spPr>
          <a:xfrm>
            <a:off x="4716016" y="4255724"/>
            <a:ext cx="3528390" cy="624593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7AEDDF4A-FC4E-4F4A-ADD7-B180B3B2A2AB}"/>
              </a:ext>
            </a:extLst>
          </p:cNvPr>
          <p:cNvSpPr/>
          <p:nvPr/>
        </p:nvSpPr>
        <p:spPr>
          <a:xfrm>
            <a:off x="5514974" y="2512027"/>
            <a:ext cx="1708709" cy="1199239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5F79A5B-3FE3-4243-BF06-C4A76EB321D6}"/>
              </a:ext>
            </a:extLst>
          </p:cNvPr>
          <p:cNvSpPr/>
          <p:nvPr/>
        </p:nvSpPr>
        <p:spPr>
          <a:xfrm>
            <a:off x="323540" y="3208661"/>
            <a:ext cx="4320438" cy="1315738"/>
          </a:xfrm>
          <a:prstGeom prst="roundRect">
            <a:avLst>
              <a:gd name="adj" fmla="val 7424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State Diagram</a:t>
            </a:r>
            <a:endParaRPr lang="ko-KR" altLang="en-US" sz="36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8DA9DA1-F5FB-4D12-89F0-62E6C884CBB5}"/>
              </a:ext>
            </a:extLst>
          </p:cNvPr>
          <p:cNvSpPr/>
          <p:nvPr/>
        </p:nvSpPr>
        <p:spPr>
          <a:xfrm>
            <a:off x="3059832" y="48351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CLOSED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902A314-01D5-4E18-8705-318BCD63BE99}"/>
              </a:ext>
            </a:extLst>
          </p:cNvPr>
          <p:cNvSpPr/>
          <p:nvPr/>
        </p:nvSpPr>
        <p:spPr>
          <a:xfrm>
            <a:off x="3059832" y="1201862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LISTEN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AD77AEB-D613-4735-B78A-FDD1C139FC2F}"/>
              </a:ext>
            </a:extLst>
          </p:cNvPr>
          <p:cNvSpPr/>
          <p:nvPr/>
        </p:nvSpPr>
        <p:spPr>
          <a:xfrm>
            <a:off x="467544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SYN_RECEIVED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177B3C-4AD1-45F0-BE03-438D43EAA261}"/>
              </a:ext>
            </a:extLst>
          </p:cNvPr>
          <p:cNvSpPr/>
          <p:nvPr/>
        </p:nvSpPr>
        <p:spPr>
          <a:xfrm>
            <a:off x="305983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ESTABLISHED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D861A55-4B94-4AE1-895E-F709B3227CC8}"/>
              </a:ext>
            </a:extLst>
          </p:cNvPr>
          <p:cNvSpPr/>
          <p:nvPr/>
        </p:nvSpPr>
        <p:spPr>
          <a:xfrm>
            <a:off x="3059832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81C613B-D4FA-408A-9EBA-69D88236E67A}"/>
              </a:ext>
            </a:extLst>
          </p:cNvPr>
          <p:cNvSpPr/>
          <p:nvPr/>
        </p:nvSpPr>
        <p:spPr>
          <a:xfrm>
            <a:off x="3059832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TIME_WAIT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B3ECFC2-664C-4E1F-92C1-32BF63BACD9C}"/>
              </a:ext>
            </a:extLst>
          </p:cNvPr>
          <p:cNvSpPr/>
          <p:nvPr/>
        </p:nvSpPr>
        <p:spPr>
          <a:xfrm>
            <a:off x="467544" y="4075238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FIN_WAIT_2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0D30C-46C0-45EC-889B-097AE75747EB}"/>
              </a:ext>
            </a:extLst>
          </p:cNvPr>
          <p:cNvSpPr/>
          <p:nvPr/>
        </p:nvSpPr>
        <p:spPr>
          <a:xfrm>
            <a:off x="467544" y="335863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FIN_WAIT_1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594AE47-7335-4093-9662-72446E5B91F1}"/>
              </a:ext>
            </a:extLst>
          </p:cNvPr>
          <p:cNvSpPr/>
          <p:nvPr/>
        </p:nvSpPr>
        <p:spPr>
          <a:xfrm>
            <a:off x="5652122" y="1920206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SYN_SENT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CEF0EF0-18B2-4865-B291-91AD5AE3544E}"/>
              </a:ext>
            </a:extLst>
          </p:cNvPr>
          <p:cNvSpPr/>
          <p:nvPr/>
        </p:nvSpPr>
        <p:spPr>
          <a:xfrm>
            <a:off x="5652122" y="2638550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CLOSE_WAIT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3A8A6D2-B86D-4159-A0BB-11FEC97BFB0C}"/>
              </a:ext>
            </a:extLst>
          </p:cNvPr>
          <p:cNvSpPr/>
          <p:nvPr/>
        </p:nvSpPr>
        <p:spPr>
          <a:xfrm>
            <a:off x="5652122" y="3356894"/>
            <a:ext cx="1440160" cy="239182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LAST_ACK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8502FB-803D-4490-B9E7-EBABEBAD5806}"/>
              </a:ext>
            </a:extLst>
          </p:cNvPr>
          <p:cNvCxnSpPr>
            <a:cxnSpLocks/>
          </p:cNvCxnSpPr>
          <p:nvPr/>
        </p:nvCxnSpPr>
        <p:spPr>
          <a:xfrm flipH="1">
            <a:off x="1907704" y="120359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58E6F85-B91D-49DD-94D6-2EE9668AC563}"/>
              </a:ext>
            </a:extLst>
          </p:cNvPr>
          <p:cNvCxnSpPr>
            <a:cxnSpLocks/>
          </p:cNvCxnSpPr>
          <p:nvPr/>
        </p:nvCxnSpPr>
        <p:spPr>
          <a:xfrm flipV="1">
            <a:off x="3491880" y="1441044"/>
            <a:ext cx="0" cy="1197506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A779E4D-0F64-4880-9B61-467BD7D4E34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779912" y="722700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4EB11E6-E993-44C2-BC6E-FA2377FB9FA5}"/>
              </a:ext>
            </a:extLst>
          </p:cNvPr>
          <p:cNvSpPr/>
          <p:nvPr/>
        </p:nvSpPr>
        <p:spPr>
          <a:xfrm>
            <a:off x="1187623" y="603109"/>
            <a:ext cx="1858275" cy="1317097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39F723-15DE-48C6-B20B-9123A8327A00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 flipV="1">
            <a:off x="1907704" y="1321453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AFCB21-0998-4504-9824-038C69E4C65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907704" y="2039797"/>
            <a:ext cx="1152128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7F4922-C888-4828-9AC0-CC1BDD47A16F}"/>
              </a:ext>
            </a:extLst>
          </p:cNvPr>
          <p:cNvCxnSpPr>
            <a:cxnSpLocks/>
          </p:cNvCxnSpPr>
          <p:nvPr/>
        </p:nvCxnSpPr>
        <p:spPr>
          <a:xfrm>
            <a:off x="1907704" y="1923678"/>
            <a:ext cx="1152128" cy="718344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E6F3CF6-F45E-469A-83F3-8DB697388888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187624" y="2159388"/>
            <a:ext cx="0" cy="1199242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A05FBC1-F6F8-4A2E-B17B-9362139896B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187624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06A8C8-9066-4253-BC6C-F09C21E8C6EF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907704" y="3478221"/>
            <a:ext cx="1152128" cy="716608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269EF2-7167-4E8E-92DB-0348D2BF7695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1907704" y="4194829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3B2D3CC-725B-4803-B83A-B843FA7BDDA5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>
            <a:off x="1907704" y="3478221"/>
            <a:ext cx="115212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54C4A23-09F2-4EA4-A630-657370B0B98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779912" y="3597812"/>
            <a:ext cx="0" cy="47742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D5EF6B-B07E-4122-A0F5-CC6E2CEE253E}"/>
              </a:ext>
            </a:extLst>
          </p:cNvPr>
          <p:cNvCxnSpPr>
            <a:cxnSpLocks/>
            <a:stCxn id="31" idx="1"/>
            <a:endCxn id="36" idx="3"/>
          </p:cNvCxnSpPr>
          <p:nvPr/>
        </p:nvCxnSpPr>
        <p:spPr>
          <a:xfrm flipH="1">
            <a:off x="1907704" y="2758141"/>
            <a:ext cx="1152128" cy="72008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6399464-8A7D-4F24-9357-FDA1439999BB}"/>
              </a:ext>
            </a:extLst>
          </p:cNvPr>
          <p:cNvCxnSpPr>
            <a:cxnSpLocks/>
            <a:stCxn id="38" idx="1"/>
            <a:endCxn id="30" idx="3"/>
          </p:cNvCxnSpPr>
          <p:nvPr/>
        </p:nvCxnSpPr>
        <p:spPr>
          <a:xfrm flipH="1">
            <a:off x="1907704" y="2039797"/>
            <a:ext cx="374441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DF0BDD-7BB3-4A47-A43D-64D675979192}"/>
              </a:ext>
            </a:extLst>
          </p:cNvPr>
          <p:cNvCxnSpPr>
            <a:cxnSpLocks/>
          </p:cNvCxnSpPr>
          <p:nvPr/>
        </p:nvCxnSpPr>
        <p:spPr>
          <a:xfrm flipV="1">
            <a:off x="3563888" y="1441044"/>
            <a:ext cx="0" cy="1197506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ED08BB1-AB95-4050-A6DC-5C7641F56E6F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499992" y="1321453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6BED5A6B-7944-4A21-BB4C-F09848B87532}"/>
              </a:ext>
            </a:extLst>
          </p:cNvPr>
          <p:cNvCxnSpPr>
            <a:cxnSpLocks/>
            <a:stCxn id="38" idx="1"/>
            <a:endCxn id="31" idx="3"/>
          </p:cNvCxnSpPr>
          <p:nvPr/>
        </p:nvCxnSpPr>
        <p:spPr>
          <a:xfrm flipH="1">
            <a:off x="4499992" y="2039797"/>
            <a:ext cx="1152130" cy="718344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475FFE-B4F8-46E7-89B0-86BEA4B8CAE7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4499992" y="2758141"/>
            <a:ext cx="1152130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7E7A55F-99EF-4992-B1CA-9894B2B1F8C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372202" y="2877732"/>
            <a:ext cx="0" cy="479162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자유형: 도형 106">
            <a:extLst>
              <a:ext uri="{FF2B5EF4-FFF2-40B4-BE49-F238E27FC236}">
                <a16:creationId xmlns:a16="http://schemas.microsoft.com/office/drawing/2014/main" id="{2463DBD9-6C1A-45D8-B2E4-86EAF89D2C72}"/>
              </a:ext>
            </a:extLst>
          </p:cNvPr>
          <p:cNvSpPr/>
          <p:nvPr/>
        </p:nvSpPr>
        <p:spPr>
          <a:xfrm rot="5400000">
            <a:off x="4832071" y="380075"/>
            <a:ext cx="1208049" cy="1872209"/>
          </a:xfrm>
          <a:custGeom>
            <a:avLst/>
            <a:gdLst>
              <a:gd name="connsiteX0" fmla="*/ 0 w 1841412"/>
              <a:gd name="connsiteY0" fmla="*/ 744132 h 744132"/>
              <a:gd name="connsiteX1" fmla="*/ 0 w 1841412"/>
              <a:gd name="connsiteY1" fmla="*/ 0 h 744132"/>
              <a:gd name="connsiteX2" fmla="*/ 1841412 w 1841412"/>
              <a:gd name="connsiteY2" fmla="*/ 0 h 74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1412" h="744132">
                <a:moveTo>
                  <a:pt x="0" y="744132"/>
                </a:moveTo>
                <a:lnTo>
                  <a:pt x="0" y="0"/>
                </a:lnTo>
                <a:lnTo>
                  <a:pt x="1841412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A53E5C-2B61-4C0B-B1A2-51FA4B5C37F0}"/>
              </a:ext>
            </a:extLst>
          </p:cNvPr>
          <p:cNvSpPr txBox="1"/>
          <p:nvPr/>
        </p:nvSpPr>
        <p:spPr>
          <a:xfrm>
            <a:off x="2020330" y="4470380"/>
            <a:ext cx="926857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close</a:t>
            </a:r>
            <a:endParaRPr lang="ko-KR" altLang="en-US" sz="11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0C8662C-2287-4353-896A-AC9C998F3B92}"/>
              </a:ext>
            </a:extLst>
          </p:cNvPr>
          <p:cNvSpPr txBox="1"/>
          <p:nvPr/>
        </p:nvSpPr>
        <p:spPr>
          <a:xfrm>
            <a:off x="5860214" y="3662557"/>
            <a:ext cx="1018228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close</a:t>
            </a:r>
            <a:endParaRPr lang="ko-KR" altLang="en-US" sz="11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AD7102-EEA3-4B44-A8EA-1437CEF4CF1E}"/>
              </a:ext>
            </a:extLst>
          </p:cNvPr>
          <p:cNvSpPr txBox="1"/>
          <p:nvPr/>
        </p:nvSpPr>
        <p:spPr>
          <a:xfrm>
            <a:off x="5901514" y="2117502"/>
            <a:ext cx="930063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active open</a:t>
            </a:r>
            <a:endParaRPr lang="ko-KR" altLang="en-US" sz="1100"/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9619B4EF-F3FC-4708-9683-D6361224E5FF}"/>
              </a:ext>
            </a:extLst>
          </p:cNvPr>
          <p:cNvSpPr/>
          <p:nvPr/>
        </p:nvSpPr>
        <p:spPr>
          <a:xfrm>
            <a:off x="4499989" y="503634"/>
            <a:ext cx="3528391" cy="3683101"/>
          </a:xfrm>
          <a:custGeom>
            <a:avLst/>
            <a:gdLst>
              <a:gd name="connsiteX0" fmla="*/ 0 w 3317064"/>
              <a:gd name="connsiteY0" fmla="*/ 3607150 h 3607150"/>
              <a:gd name="connsiteX1" fmla="*/ 3317064 w 3317064"/>
              <a:gd name="connsiteY1" fmla="*/ 3607150 h 3607150"/>
              <a:gd name="connsiteX2" fmla="*/ 3317064 w 3317064"/>
              <a:gd name="connsiteY2" fmla="*/ 0 h 3607150"/>
              <a:gd name="connsiteX3" fmla="*/ 6306 w 3317064"/>
              <a:gd name="connsiteY3" fmla="*/ 0 h 360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7064" h="3607150">
                <a:moveTo>
                  <a:pt x="0" y="3607150"/>
                </a:moveTo>
                <a:lnTo>
                  <a:pt x="3317064" y="3607150"/>
                </a:lnTo>
                <a:lnTo>
                  <a:pt x="3317064" y="0"/>
                </a:lnTo>
                <a:lnTo>
                  <a:pt x="6306" y="0"/>
                </a:lnTo>
              </a:path>
            </a:pathLst>
          </a:cu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E97573E-58FE-41C8-9F07-52AF6537A9D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092282" y="2039797"/>
            <a:ext cx="936098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4983BFDB-8546-463B-9129-8A76C94372BE}"/>
              </a:ext>
            </a:extLst>
          </p:cNvPr>
          <p:cNvSpPr/>
          <p:nvPr/>
        </p:nvSpPr>
        <p:spPr>
          <a:xfrm>
            <a:off x="4505324" y="595924"/>
            <a:ext cx="3451051" cy="2889753"/>
          </a:xfrm>
          <a:custGeom>
            <a:avLst/>
            <a:gdLst>
              <a:gd name="connsiteX0" fmla="*/ 2581275 w 3252788"/>
              <a:gd name="connsiteY0" fmla="*/ 2876550 h 2876550"/>
              <a:gd name="connsiteX1" fmla="*/ 3252788 w 3252788"/>
              <a:gd name="connsiteY1" fmla="*/ 2876550 h 2876550"/>
              <a:gd name="connsiteX2" fmla="*/ 3252788 w 3252788"/>
              <a:gd name="connsiteY2" fmla="*/ 0 h 2876550"/>
              <a:gd name="connsiteX3" fmla="*/ 0 w 3252788"/>
              <a:gd name="connsiteY3" fmla="*/ 0 h 2876550"/>
              <a:gd name="connsiteX0" fmla="*/ 2439874 w 3252788"/>
              <a:gd name="connsiteY0" fmla="*/ 2878922 h 2878922"/>
              <a:gd name="connsiteX1" fmla="*/ 3252788 w 3252788"/>
              <a:gd name="connsiteY1" fmla="*/ 2876550 h 2878922"/>
              <a:gd name="connsiteX2" fmla="*/ 3252788 w 3252788"/>
              <a:gd name="connsiteY2" fmla="*/ 0 h 2878922"/>
              <a:gd name="connsiteX3" fmla="*/ 0 w 3252788"/>
              <a:gd name="connsiteY3" fmla="*/ 0 h 28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788" h="2878922">
                <a:moveTo>
                  <a:pt x="2439874" y="2878922"/>
                </a:moveTo>
                <a:lnTo>
                  <a:pt x="3252788" y="2876550"/>
                </a:lnTo>
                <a:lnTo>
                  <a:pt x="3252788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3F4EB77-31FE-4FBB-8F6C-8A5261168341}"/>
              </a:ext>
            </a:extLst>
          </p:cNvPr>
          <p:cNvSpPr txBox="1"/>
          <p:nvPr/>
        </p:nvSpPr>
        <p:spPr>
          <a:xfrm>
            <a:off x="3076949" y="3143866"/>
            <a:ext cx="140134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close</a:t>
            </a:r>
            <a:endParaRPr lang="ko-KR" altLang="en-US" sz="11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2B07805-E0BD-47D8-A2FD-FDE6B14A3395}"/>
              </a:ext>
            </a:extLst>
          </p:cNvPr>
          <p:cNvSpPr txBox="1"/>
          <p:nvPr/>
        </p:nvSpPr>
        <p:spPr>
          <a:xfrm>
            <a:off x="4597576" y="3939902"/>
            <a:ext cx="114967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2 x MSL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en-US" altLang="ko-KR" sz="1000">
                <a:solidFill>
                  <a:schemeClr val="tx2"/>
                </a:solidFill>
              </a:rPr>
              <a:t>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E856FDE-0C8B-40BA-902D-476D37B41B8A}"/>
              </a:ext>
            </a:extLst>
          </p:cNvPr>
          <p:cNvSpPr txBox="1"/>
          <p:nvPr/>
        </p:nvSpPr>
        <p:spPr>
          <a:xfrm>
            <a:off x="7164288" y="3107744"/>
            <a:ext cx="73770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12ED19-833D-49AE-9557-CFBAE5173555}"/>
              </a:ext>
            </a:extLst>
          </p:cNvPr>
          <p:cNvSpPr txBox="1"/>
          <p:nvPr/>
        </p:nvSpPr>
        <p:spPr>
          <a:xfrm>
            <a:off x="7059912" y="1823092"/>
            <a:ext cx="80502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or timeout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6EE41B-8D26-466B-BF67-480AA5492DDD}"/>
              </a:ext>
            </a:extLst>
          </p:cNvPr>
          <p:cNvSpPr txBox="1"/>
          <p:nvPr/>
        </p:nvSpPr>
        <p:spPr>
          <a:xfrm>
            <a:off x="6317486" y="2819712"/>
            <a:ext cx="8050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FIN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BEA3A2E-BD2E-408A-AB23-11260CB15E92}"/>
              </a:ext>
            </a:extLst>
          </p:cNvPr>
          <p:cNvSpPr txBox="1"/>
          <p:nvPr/>
        </p:nvSpPr>
        <p:spPr>
          <a:xfrm>
            <a:off x="1859563" y="3977140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B2EF9A1-90CB-45EE-893F-42079F1F75A2}"/>
              </a:ext>
            </a:extLst>
          </p:cNvPr>
          <p:cNvSpPr txBox="1"/>
          <p:nvPr/>
        </p:nvSpPr>
        <p:spPr>
          <a:xfrm>
            <a:off x="486462" y="357986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7C38FB-0FB8-42D0-ABEE-A31BDAAEFD80}"/>
              </a:ext>
            </a:extLst>
          </p:cNvPr>
          <p:cNvSpPr txBox="1"/>
          <p:nvPr/>
        </p:nvSpPr>
        <p:spPr>
          <a:xfrm>
            <a:off x="3745460" y="3581492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6832B-CC8F-4F5B-B9C0-95208B1A4015}"/>
              </a:ext>
            </a:extLst>
          </p:cNvPr>
          <p:cNvSpPr txBox="1"/>
          <p:nvPr/>
        </p:nvSpPr>
        <p:spPr>
          <a:xfrm>
            <a:off x="2085364" y="3262169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1579F1-3E7A-490B-9636-08414DAD2262}"/>
              </a:ext>
            </a:extLst>
          </p:cNvPr>
          <p:cNvSpPr txBox="1"/>
          <p:nvPr/>
        </p:nvSpPr>
        <p:spPr>
          <a:xfrm rot="2000668">
            <a:off x="2118889" y="3695300"/>
            <a:ext cx="9637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FIN,ACK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2B97B5-E57C-437C-83A9-F2F987270217}"/>
              </a:ext>
            </a:extLst>
          </p:cNvPr>
          <p:cNvSpPr txBox="1"/>
          <p:nvPr/>
        </p:nvSpPr>
        <p:spPr>
          <a:xfrm rot="19679833">
            <a:off x="4536628" y="2198913"/>
            <a:ext cx="10502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SYN, ACK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F01E77-7D30-42CE-83EA-17E1CF5D5DB1}"/>
              </a:ext>
            </a:extLst>
          </p:cNvPr>
          <p:cNvSpPr txBox="1"/>
          <p:nvPr/>
        </p:nvSpPr>
        <p:spPr>
          <a:xfrm>
            <a:off x="440294" y="2132279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17B2A71-6680-48A6-AC6A-8E249C115F57}"/>
              </a:ext>
            </a:extLst>
          </p:cNvPr>
          <p:cNvSpPr txBox="1"/>
          <p:nvPr/>
        </p:nvSpPr>
        <p:spPr>
          <a:xfrm>
            <a:off x="452317" y="1524655"/>
            <a:ext cx="75052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timeout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RST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DA8749-B24C-4C5D-8C17-05E84473F070}"/>
              </a:ext>
            </a:extLst>
          </p:cNvPr>
          <p:cNvSpPr txBox="1"/>
          <p:nvPr/>
        </p:nvSpPr>
        <p:spPr>
          <a:xfrm>
            <a:off x="2594140" y="666905"/>
            <a:ext cx="124104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app: passive open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29291B-FCD8-4466-9E7A-E9AEC4B953BF}"/>
              </a:ext>
            </a:extLst>
          </p:cNvPr>
          <p:cNvSpPr txBox="1"/>
          <p:nvPr/>
        </p:nvSpPr>
        <p:spPr>
          <a:xfrm>
            <a:off x="5189741" y="666905"/>
            <a:ext cx="115768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active open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3A136D-8483-409D-8769-141488D98F8F}"/>
              </a:ext>
            </a:extLst>
          </p:cNvPr>
          <p:cNvSpPr txBox="1"/>
          <p:nvPr/>
        </p:nvSpPr>
        <p:spPr>
          <a:xfrm>
            <a:off x="4071580" y="1829684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SYN, ACK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ED2F7A-ACC8-423F-A53F-69D1354059FD}"/>
              </a:ext>
            </a:extLst>
          </p:cNvPr>
          <p:cNvSpPr txBox="1"/>
          <p:nvPr/>
        </p:nvSpPr>
        <p:spPr>
          <a:xfrm>
            <a:off x="3100196" y="2850723"/>
            <a:ext cx="1354859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data transfer state</a:t>
            </a:r>
            <a:endParaRPr lang="ko-KR" altLang="en-US" sz="11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5E78D8-AADB-40CE-BEFB-F9B918C02A9D}"/>
              </a:ext>
            </a:extLst>
          </p:cNvPr>
          <p:cNvSpPr txBox="1"/>
          <p:nvPr/>
        </p:nvSpPr>
        <p:spPr>
          <a:xfrm>
            <a:off x="3620352" y="2126086"/>
            <a:ext cx="1404552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simultaneous open</a:t>
            </a:r>
            <a:endParaRPr lang="ko-KR" alt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C95A7F-552A-4220-A2C0-5C4FE5B0B33E}"/>
              </a:ext>
            </a:extLst>
          </p:cNvPr>
          <p:cNvSpPr txBox="1"/>
          <p:nvPr/>
        </p:nvSpPr>
        <p:spPr>
          <a:xfrm>
            <a:off x="3550566" y="1403434"/>
            <a:ext cx="102143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100"/>
              <a:t>passive open</a:t>
            </a:r>
            <a:endParaRPr lang="ko-KR" altLang="en-US" sz="11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B3CCCA-0B2E-4F83-8A23-4C1EE014A350}"/>
              </a:ext>
            </a:extLst>
          </p:cNvPr>
          <p:cNvSpPr txBox="1"/>
          <p:nvPr/>
        </p:nvSpPr>
        <p:spPr>
          <a:xfrm>
            <a:off x="4719302" y="2554521"/>
            <a:ext cx="77617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FIN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ACK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AF7AE4-115F-4FDC-A41B-FF4A7CDD0941}"/>
              </a:ext>
            </a:extLst>
          </p:cNvPr>
          <p:cNvSpPr txBox="1"/>
          <p:nvPr/>
        </p:nvSpPr>
        <p:spPr>
          <a:xfrm rot="19647299">
            <a:off x="2336038" y="2754827"/>
            <a:ext cx="7745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close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FIN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C91B51-7240-42C9-8806-48A8D8818403}"/>
              </a:ext>
            </a:extLst>
          </p:cNvPr>
          <p:cNvSpPr txBox="1"/>
          <p:nvPr/>
        </p:nvSpPr>
        <p:spPr>
          <a:xfrm rot="1954088">
            <a:off x="1843966" y="2192766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ACK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13FAE-0A04-4A52-867D-6FB1F879905A}"/>
              </a:ext>
            </a:extLst>
          </p:cNvPr>
          <p:cNvSpPr txBox="1"/>
          <p:nvPr/>
        </p:nvSpPr>
        <p:spPr>
          <a:xfrm rot="1954088">
            <a:off x="2273822" y="2146334"/>
            <a:ext cx="73770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6FB4E3-5F89-49EE-BB03-8F45AE1736ED}"/>
              </a:ext>
            </a:extLst>
          </p:cNvPr>
          <p:cNvSpPr txBox="1"/>
          <p:nvPr/>
        </p:nvSpPr>
        <p:spPr>
          <a:xfrm rot="19677403">
            <a:off x="2232388" y="1572933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9B2F5B-6E62-4732-BFF9-363D03D6D891}"/>
              </a:ext>
            </a:extLst>
          </p:cNvPr>
          <p:cNvSpPr txBox="1"/>
          <p:nvPr/>
        </p:nvSpPr>
        <p:spPr>
          <a:xfrm>
            <a:off x="3499906" y="2340315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recv: RST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DC30CA0-6F3B-42D4-B57D-68D56B48D802}"/>
              </a:ext>
            </a:extLst>
          </p:cNvPr>
          <p:cNvSpPr txBox="1"/>
          <p:nvPr/>
        </p:nvSpPr>
        <p:spPr>
          <a:xfrm>
            <a:off x="2845440" y="2355726"/>
            <a:ext cx="71205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RST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F6847F-D13E-4D15-8A87-F4F2ED01063E}"/>
              </a:ext>
            </a:extLst>
          </p:cNvPr>
          <p:cNvSpPr txBox="1"/>
          <p:nvPr/>
        </p:nvSpPr>
        <p:spPr>
          <a:xfrm rot="2011422">
            <a:off x="4397296" y="1373918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chemeClr val="tx2"/>
                </a:solidFill>
              </a:rPr>
              <a:t>app: send data</a:t>
            </a:r>
          </a:p>
          <a:p>
            <a:pPr algn="ctr"/>
            <a:r>
              <a:rPr lang="en-US" altLang="ko-KR" sz="1000">
                <a:solidFill>
                  <a:schemeClr val="tx2"/>
                </a:solidFill>
              </a:rPr>
              <a:t>send: SYN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00D8E2-AA69-4E53-8699-83E6A0ACAF93}"/>
              </a:ext>
            </a:extLst>
          </p:cNvPr>
          <p:cNvSpPr txBox="1"/>
          <p:nvPr/>
        </p:nvSpPr>
        <p:spPr>
          <a:xfrm rot="19677403">
            <a:off x="1865294" y="1202739"/>
            <a:ext cx="108876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>
                <a:solidFill>
                  <a:srgbClr val="C00000"/>
                </a:solidFill>
              </a:rPr>
              <a:t>recv: SYN</a:t>
            </a:r>
          </a:p>
          <a:p>
            <a:pPr algn="ctr"/>
            <a:r>
              <a:rPr lang="en-US" altLang="ko-KR" sz="1000">
                <a:solidFill>
                  <a:srgbClr val="C00000"/>
                </a:solidFill>
              </a:rPr>
              <a:t>send: SYN, ACK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1E5A25-5271-4267-97B6-B4719142DE5E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4788024" y="4351045"/>
            <a:ext cx="193675" cy="0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B7CD77-0E05-4603-A93D-220CD4CF52E8}"/>
              </a:ext>
            </a:extLst>
          </p:cNvPr>
          <p:cNvSpPr txBox="1"/>
          <p:nvPr/>
        </p:nvSpPr>
        <p:spPr>
          <a:xfrm>
            <a:off x="4981699" y="4227934"/>
            <a:ext cx="88357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Server State</a:t>
            </a:r>
            <a:endParaRPr lang="ko-KR" altLang="en-US" sz="10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40FA7B5-0B2D-47D2-BC88-D3564718B407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788024" y="4556813"/>
            <a:ext cx="206497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04A19D-4B2E-476E-A0F6-2BDE9565997C}"/>
              </a:ext>
            </a:extLst>
          </p:cNvPr>
          <p:cNvSpPr txBox="1"/>
          <p:nvPr/>
        </p:nvSpPr>
        <p:spPr>
          <a:xfrm>
            <a:off x="4994521" y="4433702"/>
            <a:ext cx="85792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Client State</a:t>
            </a:r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908BA8-F102-41AE-9855-C69CCB595A98}"/>
              </a:ext>
            </a:extLst>
          </p:cNvPr>
          <p:cNvSpPr txBox="1"/>
          <p:nvPr/>
        </p:nvSpPr>
        <p:spPr>
          <a:xfrm>
            <a:off x="5820778" y="4227934"/>
            <a:ext cx="1713931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app: App issues operation</a:t>
            </a:r>
            <a:endParaRPr lang="ko-KR" altLang="en-US" sz="10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A8DB4-CD44-41CB-8537-4F538F19A732}"/>
              </a:ext>
            </a:extLst>
          </p:cNvPr>
          <p:cNvSpPr txBox="1"/>
          <p:nvPr/>
        </p:nvSpPr>
        <p:spPr>
          <a:xfrm>
            <a:off x="5820778" y="4433702"/>
            <a:ext cx="249780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recv: Transition when segment received</a:t>
            </a:r>
            <a:endParaRPr lang="ko-KR" altLang="en-US" sz="10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D58CF2-4689-4F92-BC85-49157A505C79}"/>
              </a:ext>
            </a:extLst>
          </p:cNvPr>
          <p:cNvSpPr txBox="1"/>
          <p:nvPr/>
        </p:nvSpPr>
        <p:spPr>
          <a:xfrm>
            <a:off x="5820778" y="4634406"/>
            <a:ext cx="237276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/>
              <a:t>send: Transition when segment sent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32029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76352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53351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76352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53351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650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15320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00680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15655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75758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3594FD-7159-4BB0-8647-C788699B5783}"/>
              </a:ext>
            </a:extLst>
          </p:cNvPr>
          <p:cNvCxnSpPr>
            <a:cxnSpLocks/>
          </p:cNvCxnSpPr>
          <p:nvPr/>
        </p:nvCxnSpPr>
        <p:spPr>
          <a:xfrm flipH="1">
            <a:off x="2411762" y="399223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C613A7-C431-4CE9-BF7E-E7E33806E67F}"/>
              </a:ext>
            </a:extLst>
          </p:cNvPr>
          <p:cNvSpPr/>
          <p:nvPr/>
        </p:nvSpPr>
        <p:spPr>
          <a:xfrm>
            <a:off x="2273222" y="4048034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A0964A1-9418-473E-98EB-D8401A175AFC}"/>
              </a:ext>
            </a:extLst>
          </p:cNvPr>
          <p:cNvSpPr/>
          <p:nvPr/>
        </p:nvSpPr>
        <p:spPr>
          <a:xfrm>
            <a:off x="1475656" y="126427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connect()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249A8B8-6360-4861-92F6-D8C94B6DB457}"/>
              </a:ext>
            </a:extLst>
          </p:cNvPr>
          <p:cNvSpPr/>
          <p:nvPr/>
        </p:nvSpPr>
        <p:spPr>
          <a:xfrm>
            <a:off x="6625053" y="146967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accept()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01DC48F-EF89-42E9-8301-B3265838D5BD}"/>
              </a:ext>
            </a:extLst>
          </p:cNvPr>
          <p:cNvSpPr/>
          <p:nvPr/>
        </p:nvSpPr>
        <p:spPr>
          <a:xfrm>
            <a:off x="6751563" y="9875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bind(), listen()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A88BE86-7EBD-4220-B754-13D77084F600}"/>
              </a:ext>
            </a:extLst>
          </p:cNvPr>
          <p:cNvSpPr/>
          <p:nvPr/>
        </p:nvSpPr>
        <p:spPr>
          <a:xfrm>
            <a:off x="1370947" y="2948890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close() or</a:t>
            </a:r>
          </a:p>
          <a:p>
            <a:pPr algn="ctr"/>
            <a:r>
              <a:rPr lang="en-US" altLang="ko-KR" sz="800"/>
              <a:t>process killed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DBEFF07-6930-4292-BC87-467F55A230D4}"/>
              </a:ext>
            </a:extLst>
          </p:cNvPr>
          <p:cNvSpPr/>
          <p:nvPr/>
        </p:nvSpPr>
        <p:spPr>
          <a:xfrm>
            <a:off x="6748456" y="337293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close() or</a:t>
            </a:r>
          </a:p>
          <a:p>
            <a:pPr algn="ctr"/>
            <a:r>
              <a:rPr lang="en-US" altLang="ko-KR" sz="800"/>
              <a:t>process killed</a:t>
            </a: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A96D249E-56FC-4CC5-A0D4-7E0AAD2572D4}"/>
              </a:ext>
            </a:extLst>
          </p:cNvPr>
          <p:cNvSpPr/>
          <p:nvPr/>
        </p:nvSpPr>
        <p:spPr>
          <a:xfrm>
            <a:off x="2195736" y="1173328"/>
            <a:ext cx="141336" cy="43589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3E8046E0-901D-4C7A-8367-271A1B2278B1}"/>
              </a:ext>
            </a:extLst>
          </p:cNvPr>
          <p:cNvSpPr/>
          <p:nvPr/>
        </p:nvSpPr>
        <p:spPr>
          <a:xfrm rot="10800000">
            <a:off x="6725638" y="1387906"/>
            <a:ext cx="141336" cy="43589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E27B2FB7-35F0-4F08-B653-3371B22395ED}"/>
              </a:ext>
            </a:extLst>
          </p:cNvPr>
          <p:cNvSpPr/>
          <p:nvPr/>
        </p:nvSpPr>
        <p:spPr>
          <a:xfrm>
            <a:off x="2195736" y="1611628"/>
            <a:ext cx="141336" cy="139482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791D8DC-C33F-4FEA-8740-F56F552E832C}"/>
              </a:ext>
            </a:extLst>
          </p:cNvPr>
          <p:cNvSpPr/>
          <p:nvPr/>
        </p:nvSpPr>
        <p:spPr>
          <a:xfrm>
            <a:off x="1391614" y="2187327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send(), recv()</a:t>
            </a:r>
          </a:p>
        </p:txBody>
      </p:sp>
      <p:sp>
        <p:nvSpPr>
          <p:cNvPr id="65" name="왼쪽 중괄호 64">
            <a:extLst>
              <a:ext uri="{FF2B5EF4-FFF2-40B4-BE49-F238E27FC236}">
                <a16:creationId xmlns:a16="http://schemas.microsoft.com/office/drawing/2014/main" id="{BA032C7B-2D8F-4499-A406-99FD02D8591B}"/>
              </a:ext>
            </a:extLst>
          </p:cNvPr>
          <p:cNvSpPr/>
          <p:nvPr/>
        </p:nvSpPr>
        <p:spPr>
          <a:xfrm rot="10800000">
            <a:off x="6725637" y="1049409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42F863D2-90C9-4867-9476-9EC802BC8092}"/>
              </a:ext>
            </a:extLst>
          </p:cNvPr>
          <p:cNvSpPr/>
          <p:nvPr/>
        </p:nvSpPr>
        <p:spPr>
          <a:xfrm rot="10800000">
            <a:off x="6725638" y="1823324"/>
            <a:ext cx="141336" cy="151179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A803950-2101-40C4-9557-8781A0BC29AB}"/>
              </a:ext>
            </a:extLst>
          </p:cNvPr>
          <p:cNvSpPr/>
          <p:nvPr/>
        </p:nvSpPr>
        <p:spPr>
          <a:xfrm>
            <a:off x="6747934" y="245682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send(), recv()</a:t>
            </a:r>
          </a:p>
        </p:txBody>
      </p:sp>
      <p:sp>
        <p:nvSpPr>
          <p:cNvPr id="69" name="왼쪽 중괄호 68">
            <a:extLst>
              <a:ext uri="{FF2B5EF4-FFF2-40B4-BE49-F238E27FC236}">
                <a16:creationId xmlns:a16="http://schemas.microsoft.com/office/drawing/2014/main" id="{8377D69E-6887-4212-8FE7-6CF69FDE8FDC}"/>
              </a:ext>
            </a:extLst>
          </p:cNvPr>
          <p:cNvSpPr/>
          <p:nvPr/>
        </p:nvSpPr>
        <p:spPr>
          <a:xfrm rot="10800000">
            <a:off x="6725637" y="3439557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40A770E0-721A-445B-BF6E-38F5DEC10F70}"/>
              </a:ext>
            </a:extLst>
          </p:cNvPr>
          <p:cNvSpPr/>
          <p:nvPr/>
        </p:nvSpPr>
        <p:spPr>
          <a:xfrm>
            <a:off x="2192501" y="3006450"/>
            <a:ext cx="147745" cy="1155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14FA369-06AE-4170-A379-3DCEC86B089A}"/>
              </a:ext>
            </a:extLst>
          </p:cNvPr>
          <p:cNvCxnSpPr>
            <a:cxnSpLocks/>
          </p:cNvCxnSpPr>
          <p:nvPr/>
        </p:nvCxnSpPr>
        <p:spPr>
          <a:xfrm flipH="1">
            <a:off x="5724128" y="1173328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DD1FBAE-6D82-4E15-B50C-70838D89DE39}"/>
              </a:ext>
            </a:extLst>
          </p:cNvPr>
          <p:cNvSpPr/>
          <p:nvPr/>
        </p:nvSpPr>
        <p:spPr>
          <a:xfrm>
            <a:off x="5722389" y="93256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948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TCP Handshake State</a:t>
            </a:r>
            <a:endParaRPr lang="ko-KR" altLang="en-US" sz="3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C202BA3-1836-446B-9762-088033ED3707}"/>
              </a:ext>
            </a:extLst>
          </p:cNvPr>
          <p:cNvSpPr txBox="1"/>
          <p:nvPr/>
        </p:nvSpPr>
        <p:spPr>
          <a:xfrm>
            <a:off x="3130238" y="691848"/>
            <a:ext cx="58381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Client</a:t>
            </a:r>
            <a:endParaRPr lang="ko-KR" altLang="en-US" sz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B273D5-6145-499E-8390-48BBD4E91D59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3422145" y="968847"/>
            <a:ext cx="0" cy="33310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D3DA31F-90ED-4078-A5A4-F997308F0720}"/>
              </a:ext>
            </a:extLst>
          </p:cNvPr>
          <p:cNvSpPr txBox="1"/>
          <p:nvPr/>
        </p:nvSpPr>
        <p:spPr>
          <a:xfrm>
            <a:off x="5341331" y="691848"/>
            <a:ext cx="6215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A9E3194-9CAD-40ED-8CD3-7E8675DAB44F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652121" y="968847"/>
            <a:ext cx="0" cy="33428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F3625E-5D23-4FF3-B138-6C04B2DA2CA1}"/>
              </a:ext>
            </a:extLst>
          </p:cNvPr>
          <p:cNvCxnSpPr>
            <a:cxnSpLocks/>
          </p:cNvCxnSpPr>
          <p:nvPr/>
        </p:nvCxnSpPr>
        <p:spPr>
          <a:xfrm>
            <a:off x="3422145" y="117717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F6B4C69-BFE6-48DC-A491-823D778D9216}"/>
              </a:ext>
            </a:extLst>
          </p:cNvPr>
          <p:cNvCxnSpPr>
            <a:cxnSpLocks/>
          </p:cNvCxnSpPr>
          <p:nvPr/>
        </p:nvCxnSpPr>
        <p:spPr>
          <a:xfrm flipH="1">
            <a:off x="3422145" y="139320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B269C83-70C2-4780-8AEE-3080872E9503}"/>
              </a:ext>
            </a:extLst>
          </p:cNvPr>
          <p:cNvCxnSpPr>
            <a:cxnSpLocks/>
          </p:cNvCxnSpPr>
          <p:nvPr/>
        </p:nvCxnSpPr>
        <p:spPr>
          <a:xfrm>
            <a:off x="3422145" y="160922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945EC75-D48E-4301-8DB2-0A152A69CB52}"/>
              </a:ext>
            </a:extLst>
          </p:cNvPr>
          <p:cNvCxnSpPr>
            <a:cxnSpLocks/>
          </p:cNvCxnSpPr>
          <p:nvPr/>
        </p:nvCxnSpPr>
        <p:spPr>
          <a:xfrm>
            <a:off x="3422145" y="2041272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1E7D105-6A69-4782-BC19-D69B878F1DE8}"/>
              </a:ext>
            </a:extLst>
          </p:cNvPr>
          <p:cNvCxnSpPr>
            <a:cxnSpLocks/>
          </p:cNvCxnSpPr>
          <p:nvPr/>
        </p:nvCxnSpPr>
        <p:spPr>
          <a:xfrm flipH="1">
            <a:off x="3422145" y="2257296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167572B-0FFD-4B13-8344-4310708FE506}"/>
              </a:ext>
            </a:extLst>
          </p:cNvPr>
          <p:cNvCxnSpPr>
            <a:cxnSpLocks/>
          </p:cNvCxnSpPr>
          <p:nvPr/>
        </p:nvCxnSpPr>
        <p:spPr>
          <a:xfrm>
            <a:off x="3422145" y="247332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5C25690-C20D-46FB-AD78-15A8CDA0CDD7}"/>
              </a:ext>
            </a:extLst>
          </p:cNvPr>
          <p:cNvCxnSpPr>
            <a:cxnSpLocks/>
          </p:cNvCxnSpPr>
          <p:nvPr/>
        </p:nvCxnSpPr>
        <p:spPr>
          <a:xfrm flipH="1">
            <a:off x="3422145" y="2689344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E5B3B-A743-42FD-B1F9-EB8D8509CA15}"/>
              </a:ext>
            </a:extLst>
          </p:cNvPr>
          <p:cNvCxnSpPr>
            <a:cxnSpLocks/>
          </p:cNvCxnSpPr>
          <p:nvPr/>
        </p:nvCxnSpPr>
        <p:spPr>
          <a:xfrm flipH="1">
            <a:off x="2411762" y="11771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4C50A0AF-DB4A-4537-939C-3AA7E9046239}"/>
              </a:ext>
            </a:extLst>
          </p:cNvPr>
          <p:cNvSpPr/>
          <p:nvPr/>
        </p:nvSpPr>
        <p:spPr>
          <a:xfrm>
            <a:off x="2411762" y="93414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0929D11-1433-4098-84D2-A58956C20824}"/>
              </a:ext>
            </a:extLst>
          </p:cNvPr>
          <p:cNvCxnSpPr>
            <a:cxnSpLocks/>
          </p:cNvCxnSpPr>
          <p:nvPr/>
        </p:nvCxnSpPr>
        <p:spPr>
          <a:xfrm flipH="1">
            <a:off x="2411762" y="1609224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5E7BBEC8-A8EF-4EF7-BBD1-28FC0DE0B0F2}"/>
              </a:ext>
            </a:extLst>
          </p:cNvPr>
          <p:cNvSpPr/>
          <p:nvPr/>
        </p:nvSpPr>
        <p:spPr>
          <a:xfrm>
            <a:off x="2411762" y="12733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SYN_SENT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6D99F4D-F021-4D0B-938F-1999D2E08C05}"/>
              </a:ext>
            </a:extLst>
          </p:cNvPr>
          <p:cNvCxnSpPr>
            <a:cxnSpLocks/>
          </p:cNvCxnSpPr>
          <p:nvPr/>
        </p:nvCxnSpPr>
        <p:spPr>
          <a:xfrm flipH="1">
            <a:off x="5724128" y="139293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AC27FB69-1C8E-4078-90F9-9A16DA31D126}"/>
              </a:ext>
            </a:extLst>
          </p:cNvPr>
          <p:cNvSpPr/>
          <p:nvPr/>
        </p:nvSpPr>
        <p:spPr>
          <a:xfrm>
            <a:off x="5724128" y="106130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LISTEN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1CAD63F4-C1DF-4DB3-8DA4-9AD70440A737}"/>
              </a:ext>
            </a:extLst>
          </p:cNvPr>
          <p:cNvCxnSpPr>
            <a:cxnSpLocks/>
          </p:cNvCxnSpPr>
          <p:nvPr/>
        </p:nvCxnSpPr>
        <p:spPr>
          <a:xfrm flipH="1">
            <a:off x="5724128" y="182957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E2846AC-FFFC-441F-A072-BCB328C4D7A1}"/>
              </a:ext>
            </a:extLst>
          </p:cNvPr>
          <p:cNvSpPr/>
          <p:nvPr/>
        </p:nvSpPr>
        <p:spPr>
          <a:xfrm>
            <a:off x="5591476" y="14934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SYN_RECEIVED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15711F2-29B8-4228-80F8-AC02A3787D41}"/>
              </a:ext>
            </a:extLst>
          </p:cNvPr>
          <p:cNvCxnSpPr>
            <a:cxnSpLocks/>
          </p:cNvCxnSpPr>
          <p:nvPr/>
        </p:nvCxnSpPr>
        <p:spPr>
          <a:xfrm>
            <a:off x="3422145" y="3119097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7F48002-2D4E-4578-8125-FA2A25FEED9C}"/>
              </a:ext>
            </a:extLst>
          </p:cNvPr>
          <p:cNvCxnSpPr>
            <a:cxnSpLocks/>
          </p:cNvCxnSpPr>
          <p:nvPr/>
        </p:nvCxnSpPr>
        <p:spPr>
          <a:xfrm flipH="1">
            <a:off x="3422145" y="3335121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5C65C310-3B30-4319-801A-5397A3844291}"/>
              </a:ext>
            </a:extLst>
          </p:cNvPr>
          <p:cNvCxnSpPr>
            <a:cxnSpLocks/>
          </p:cNvCxnSpPr>
          <p:nvPr/>
        </p:nvCxnSpPr>
        <p:spPr>
          <a:xfrm flipH="1">
            <a:off x="5724128" y="3335121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B53D23A-3109-41AF-ADFA-3450765F2DB8}"/>
              </a:ext>
            </a:extLst>
          </p:cNvPr>
          <p:cNvCxnSpPr>
            <a:cxnSpLocks/>
          </p:cNvCxnSpPr>
          <p:nvPr/>
        </p:nvCxnSpPr>
        <p:spPr>
          <a:xfrm flipH="1">
            <a:off x="3422145" y="3548850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7C594D9-C88F-41DE-A03B-3D9041F66F7B}"/>
              </a:ext>
            </a:extLst>
          </p:cNvPr>
          <p:cNvCxnSpPr>
            <a:cxnSpLocks/>
          </p:cNvCxnSpPr>
          <p:nvPr/>
        </p:nvCxnSpPr>
        <p:spPr>
          <a:xfrm>
            <a:off x="3422145" y="3762579"/>
            <a:ext cx="2229976" cy="21602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ED95781-4350-46EF-A74F-496F07DDBAB1}"/>
              </a:ext>
            </a:extLst>
          </p:cNvPr>
          <p:cNvCxnSpPr>
            <a:cxnSpLocks/>
          </p:cNvCxnSpPr>
          <p:nvPr/>
        </p:nvCxnSpPr>
        <p:spPr>
          <a:xfrm flipH="1">
            <a:off x="5724128" y="3553440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D2E764E-33A4-4EBD-8F7A-44511D891D04}"/>
              </a:ext>
            </a:extLst>
          </p:cNvPr>
          <p:cNvCxnSpPr>
            <a:cxnSpLocks/>
          </p:cNvCxnSpPr>
          <p:nvPr/>
        </p:nvCxnSpPr>
        <p:spPr>
          <a:xfrm flipH="1">
            <a:off x="5724128" y="397860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5E127D42-8E83-4275-B713-31DB254CF9D6}"/>
              </a:ext>
            </a:extLst>
          </p:cNvPr>
          <p:cNvSpPr/>
          <p:nvPr/>
        </p:nvSpPr>
        <p:spPr>
          <a:xfrm>
            <a:off x="5591476" y="249301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14A2DEAF-EED9-4D92-8C3A-46594D071AE2}"/>
              </a:ext>
            </a:extLst>
          </p:cNvPr>
          <p:cNvSpPr/>
          <p:nvPr/>
        </p:nvSpPr>
        <p:spPr>
          <a:xfrm>
            <a:off x="2273222" y="2255080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ESTABLISHED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5785A24-FF48-4C1C-84CD-D25095E1FD99}"/>
              </a:ext>
            </a:extLst>
          </p:cNvPr>
          <p:cNvCxnSpPr>
            <a:cxnSpLocks/>
          </p:cNvCxnSpPr>
          <p:nvPr/>
        </p:nvCxnSpPr>
        <p:spPr>
          <a:xfrm flipH="1">
            <a:off x="2411762" y="3115872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08ABD7F-A774-4EEA-A54E-263657BD006C}"/>
              </a:ext>
            </a:extLst>
          </p:cNvPr>
          <p:cNvCxnSpPr>
            <a:cxnSpLocks/>
          </p:cNvCxnSpPr>
          <p:nvPr/>
        </p:nvCxnSpPr>
        <p:spPr>
          <a:xfrm flipH="1">
            <a:off x="2411762" y="3552086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A36E243-3641-420B-8A08-19667C0A96A0}"/>
              </a:ext>
            </a:extLst>
          </p:cNvPr>
          <p:cNvCxnSpPr>
            <a:cxnSpLocks/>
          </p:cNvCxnSpPr>
          <p:nvPr/>
        </p:nvCxnSpPr>
        <p:spPr>
          <a:xfrm flipH="1">
            <a:off x="2411762" y="3762579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2006D33-3191-447D-9EF8-186BB5B30804}"/>
              </a:ext>
            </a:extLst>
          </p:cNvPr>
          <p:cNvSpPr/>
          <p:nvPr/>
        </p:nvSpPr>
        <p:spPr>
          <a:xfrm>
            <a:off x="5591476" y="332354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CLOSE_WAIT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04A23211-CE87-40E6-8BB2-C680745BC7F1}"/>
              </a:ext>
            </a:extLst>
          </p:cNvPr>
          <p:cNvSpPr/>
          <p:nvPr/>
        </p:nvSpPr>
        <p:spPr>
          <a:xfrm>
            <a:off x="5591476" y="364724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LAST_ACK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C4D8CD4-9717-4F33-88A9-0C3A725C787C}"/>
              </a:ext>
            </a:extLst>
          </p:cNvPr>
          <p:cNvSpPr/>
          <p:nvPr/>
        </p:nvSpPr>
        <p:spPr>
          <a:xfrm>
            <a:off x="5591476" y="404383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8EB6198-D5DC-4939-9877-6EF4CA3928C1}"/>
              </a:ext>
            </a:extLst>
          </p:cNvPr>
          <p:cNvSpPr/>
          <p:nvPr/>
        </p:nvSpPr>
        <p:spPr>
          <a:xfrm>
            <a:off x="2273222" y="3210895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FIN_WAIT_1</a:t>
            </a: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9021A154-F2C8-45A9-B603-245FBC51B433}"/>
              </a:ext>
            </a:extLst>
          </p:cNvPr>
          <p:cNvSpPr/>
          <p:nvPr/>
        </p:nvSpPr>
        <p:spPr>
          <a:xfrm>
            <a:off x="2273222" y="3534976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FIN_WAIT_2</a:t>
            </a: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B505171-2AA9-4C44-A700-EC11975D2899}"/>
              </a:ext>
            </a:extLst>
          </p:cNvPr>
          <p:cNvSpPr/>
          <p:nvPr/>
        </p:nvSpPr>
        <p:spPr>
          <a:xfrm>
            <a:off x="2273222" y="3757582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TIME_WAIT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A54BE9D7-13EE-440D-92EC-28924D945CF2}"/>
              </a:ext>
            </a:extLst>
          </p:cNvPr>
          <p:cNvSpPr/>
          <p:nvPr/>
        </p:nvSpPr>
        <p:spPr>
          <a:xfrm>
            <a:off x="4499995" y="1093073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58945612-6A91-41A1-B188-D07F05CB0CEA}"/>
              </a:ext>
            </a:extLst>
          </p:cNvPr>
          <p:cNvSpPr/>
          <p:nvPr/>
        </p:nvSpPr>
        <p:spPr>
          <a:xfrm>
            <a:off x="3570491" y="13329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SYN+ACK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38C59AE-BC3C-4794-B95E-7A2833419B94}"/>
              </a:ext>
            </a:extLst>
          </p:cNvPr>
          <p:cNvSpPr/>
          <p:nvPr/>
        </p:nvSpPr>
        <p:spPr>
          <a:xfrm>
            <a:off x="4498993" y="153283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6086C5F-64FF-47D8-8BA9-AEBD81725AA2}"/>
              </a:ext>
            </a:extLst>
          </p:cNvPr>
          <p:cNvSpPr/>
          <p:nvPr/>
        </p:nvSpPr>
        <p:spPr>
          <a:xfrm>
            <a:off x="4498993" y="1949474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A9FF13AE-7D81-4C26-88AC-11C49793188B}"/>
              </a:ext>
            </a:extLst>
          </p:cNvPr>
          <p:cNvSpPr/>
          <p:nvPr/>
        </p:nvSpPr>
        <p:spPr>
          <a:xfrm>
            <a:off x="3570491" y="2176472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95008AA-C4B6-4584-A119-4B75A6DFA6E6}"/>
              </a:ext>
            </a:extLst>
          </p:cNvPr>
          <p:cNvSpPr/>
          <p:nvPr/>
        </p:nvSpPr>
        <p:spPr>
          <a:xfrm>
            <a:off x="4498993" y="2402385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DATA+ACK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F2D366B7-69A8-4727-A218-267E85133122}"/>
              </a:ext>
            </a:extLst>
          </p:cNvPr>
          <p:cNvSpPr/>
          <p:nvPr/>
        </p:nvSpPr>
        <p:spPr>
          <a:xfrm>
            <a:off x="3570491" y="262741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01950DA-92E0-41C8-A3EC-25563FE4EE5C}"/>
              </a:ext>
            </a:extLst>
          </p:cNvPr>
          <p:cNvSpPr/>
          <p:nvPr/>
        </p:nvSpPr>
        <p:spPr>
          <a:xfrm>
            <a:off x="4498993" y="3052648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88403916-F5E5-413E-99C4-DD880E2CCDEF}"/>
              </a:ext>
            </a:extLst>
          </p:cNvPr>
          <p:cNvSpPr/>
          <p:nvPr/>
        </p:nvSpPr>
        <p:spPr>
          <a:xfrm>
            <a:off x="3570491" y="3263581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B5CF72F5-B63B-43EC-81BD-61EAED7CA2EA}"/>
              </a:ext>
            </a:extLst>
          </p:cNvPr>
          <p:cNvSpPr/>
          <p:nvPr/>
        </p:nvSpPr>
        <p:spPr>
          <a:xfrm>
            <a:off x="3570491" y="3504939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FIN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A5F7C65D-9B99-4438-9376-DA3911FA7499}"/>
              </a:ext>
            </a:extLst>
          </p:cNvPr>
          <p:cNvSpPr/>
          <p:nvPr/>
        </p:nvSpPr>
        <p:spPr>
          <a:xfrm>
            <a:off x="4498993" y="3717356"/>
            <a:ext cx="947468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ACK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3594FD-7159-4BB0-8647-C788699B5783}"/>
              </a:ext>
            </a:extLst>
          </p:cNvPr>
          <p:cNvCxnSpPr>
            <a:cxnSpLocks/>
          </p:cNvCxnSpPr>
          <p:nvPr/>
        </p:nvCxnSpPr>
        <p:spPr>
          <a:xfrm flipH="1">
            <a:off x="2411762" y="3992233"/>
            <a:ext cx="9356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CC613A7-C431-4CE9-BF7E-E7E33806E67F}"/>
              </a:ext>
            </a:extLst>
          </p:cNvPr>
          <p:cNvSpPr/>
          <p:nvPr/>
        </p:nvSpPr>
        <p:spPr>
          <a:xfrm>
            <a:off x="2273222" y="4048034"/>
            <a:ext cx="1212772" cy="23918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74916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33294</TotalTime>
  <Words>336</Words>
  <Application>Microsoft Office PowerPoint</Application>
  <PresentationFormat>화면 슬라이드 쇼(16:9)</PresentationFormat>
  <Paragraphs>132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TCP State Diagram</vt:lpstr>
      <vt:lpstr>TCP Handshake State</vt:lpstr>
      <vt:lpstr>PowerPoint 프레젠테이션</vt:lpstr>
      <vt:lpstr>TCP Handshake State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5059</cp:revision>
  <dcterms:created xsi:type="dcterms:W3CDTF">2006-10-05T04:04:58Z</dcterms:created>
  <dcterms:modified xsi:type="dcterms:W3CDTF">2021-03-27T06:52:45Z</dcterms:modified>
</cp:coreProperties>
</file>