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65" r:id="rId2"/>
    <p:sldId id="366" r:id="rId3"/>
    <p:sldId id="360" r:id="rId4"/>
    <p:sldId id="362" r:id="rId5"/>
    <p:sldId id="361" r:id="rId6"/>
    <p:sldId id="363" r:id="rId7"/>
    <p:sldId id="364" r:id="rId8"/>
    <p:sldId id="359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4211" autoAdjust="0"/>
  </p:normalViewPr>
  <p:slideViewPr>
    <p:cSldViewPr>
      <p:cViewPr>
        <p:scale>
          <a:sx n="150" d="100"/>
          <a:sy n="150" d="100"/>
        </p:scale>
        <p:origin x="4782" y="63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4427984" y="978247"/>
            <a:ext cx="0" cy="2313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43195" y="458875"/>
            <a:ext cx="1769580" cy="50013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/>
              <a:t>Web</a:t>
            </a:r>
            <a:r>
              <a:rPr lang="ko-KR" altLang="en-US" sz="1400"/>
              <a:t> </a:t>
            </a:r>
            <a:endParaRPr lang="en-US" altLang="ko-KR" sz="1400"/>
          </a:p>
          <a:p>
            <a:pPr algn="ctr"/>
            <a:r>
              <a:rPr lang="en-US" altLang="ko-KR" sz="1400"/>
              <a:t>Browser</a:t>
            </a:r>
            <a:endParaRPr lang="ko-KR" altLang="en-US" sz="1400" dirty="0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7020272" y="851290"/>
            <a:ext cx="0" cy="24405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19738" y="566597"/>
            <a:ext cx="801067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 dirty="0"/>
              <a:t>Server</a:t>
            </a:r>
            <a:endParaRPr lang="ko-KR" altLang="en-US" sz="1400" dirty="0"/>
          </a:p>
        </p:txBody>
      </p:sp>
      <p:sp>
        <p:nvSpPr>
          <p:cNvPr id="79" name="제목 1">
            <a:extLst>
              <a:ext uri="{FF2B5EF4-FFF2-40B4-BE49-F238E27FC236}">
                <a16:creationId xmlns:a16="http://schemas.microsoft.com/office/drawing/2014/main" id="{FFE4A216-7C88-4504-85AC-DD62B3807783}"/>
              </a:ext>
            </a:extLst>
          </p:cNvPr>
          <p:cNvSpPr txBox="1">
            <a:spLocks/>
          </p:cNvSpPr>
          <p:nvPr/>
        </p:nvSpPr>
        <p:spPr>
          <a:xfrm>
            <a:off x="457200" y="-419667"/>
            <a:ext cx="8229600" cy="47113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CSR</a:t>
            </a:r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B6271D1-7862-42E1-A3BB-731C86FC051D}"/>
              </a:ext>
            </a:extLst>
          </p:cNvPr>
          <p:cNvCxnSpPr>
            <a:cxnSpLocks/>
          </p:cNvCxnSpPr>
          <p:nvPr/>
        </p:nvCxnSpPr>
        <p:spPr>
          <a:xfrm>
            <a:off x="1835696" y="978247"/>
            <a:ext cx="0" cy="2313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A5E007F-1383-437A-8993-55A94C0D8540}"/>
              </a:ext>
            </a:extLst>
          </p:cNvPr>
          <p:cNvSpPr txBox="1"/>
          <p:nvPr/>
        </p:nvSpPr>
        <p:spPr>
          <a:xfrm>
            <a:off x="950906" y="566597"/>
            <a:ext cx="1769580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/>
              <a:t>User</a:t>
            </a:r>
            <a:endParaRPr lang="ko-KR" altLang="en-US" sz="1400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7986A61-2850-47EC-B3EA-3F97AE2C24B9}"/>
              </a:ext>
            </a:extLst>
          </p:cNvPr>
          <p:cNvCxnSpPr>
            <a:cxnSpLocks/>
          </p:cNvCxnSpPr>
          <p:nvPr/>
        </p:nvCxnSpPr>
        <p:spPr>
          <a:xfrm>
            <a:off x="1835696" y="1300904"/>
            <a:ext cx="259228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A682316-9AF5-4D22-A241-42FC512701D5}"/>
              </a:ext>
            </a:extLst>
          </p:cNvPr>
          <p:cNvSpPr txBox="1"/>
          <p:nvPr/>
        </p:nvSpPr>
        <p:spPr>
          <a:xfrm>
            <a:off x="1989848" y="1045123"/>
            <a:ext cx="2304262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User Access Request to Web Site</a:t>
            </a:r>
            <a:endParaRPr lang="en-US" altLang="ko-KR" sz="11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742FE2E-57B1-4282-B984-449203838249}"/>
              </a:ext>
            </a:extLst>
          </p:cNvPr>
          <p:cNvCxnSpPr>
            <a:cxnSpLocks/>
          </p:cNvCxnSpPr>
          <p:nvPr/>
        </p:nvCxnSpPr>
        <p:spPr>
          <a:xfrm>
            <a:off x="4427981" y="1610448"/>
            <a:ext cx="259228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0727F-5D16-48DC-BC3D-113B8306BE40}"/>
              </a:ext>
            </a:extLst>
          </p:cNvPr>
          <p:cNvSpPr txBox="1"/>
          <p:nvPr/>
        </p:nvSpPr>
        <p:spPr>
          <a:xfrm>
            <a:off x="4880298" y="1364575"/>
            <a:ext cx="1687652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Request HTML</a:t>
            </a:r>
            <a:endParaRPr lang="en-US" altLang="ko-KR" sz="11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AF3E88E-F83D-4A26-97D3-62A11BECA74F}"/>
              </a:ext>
            </a:extLst>
          </p:cNvPr>
          <p:cNvCxnSpPr>
            <a:cxnSpLocks/>
          </p:cNvCxnSpPr>
          <p:nvPr/>
        </p:nvCxnSpPr>
        <p:spPr>
          <a:xfrm>
            <a:off x="4427981" y="2032308"/>
            <a:ext cx="259228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1B522B6-F316-45AB-AE34-31F396585396}"/>
              </a:ext>
            </a:extLst>
          </p:cNvPr>
          <p:cNvSpPr txBox="1"/>
          <p:nvPr/>
        </p:nvSpPr>
        <p:spPr>
          <a:xfrm>
            <a:off x="4880298" y="1786435"/>
            <a:ext cx="1687652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Requested HTML </a:t>
            </a:r>
            <a:endParaRPr lang="en-US" altLang="ko-KR" sz="1100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A7F1D7F-B049-4251-8814-05F59128D061}"/>
              </a:ext>
            </a:extLst>
          </p:cNvPr>
          <p:cNvCxnSpPr>
            <a:cxnSpLocks/>
          </p:cNvCxnSpPr>
          <p:nvPr/>
        </p:nvCxnSpPr>
        <p:spPr>
          <a:xfrm>
            <a:off x="4427981" y="2383258"/>
            <a:ext cx="259228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91E72D8-A358-4DAD-A4AD-133D30B15CF8}"/>
              </a:ext>
            </a:extLst>
          </p:cNvPr>
          <p:cNvSpPr txBox="1"/>
          <p:nvPr/>
        </p:nvSpPr>
        <p:spPr>
          <a:xfrm>
            <a:off x="4644002" y="2137385"/>
            <a:ext cx="2160244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Request JavaScripts in HTML</a:t>
            </a:r>
            <a:endParaRPr lang="en-US" altLang="ko-KR" sz="1100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B489341-9D5B-4B73-B173-0FCB725C132C}"/>
              </a:ext>
            </a:extLst>
          </p:cNvPr>
          <p:cNvCxnSpPr>
            <a:cxnSpLocks/>
          </p:cNvCxnSpPr>
          <p:nvPr/>
        </p:nvCxnSpPr>
        <p:spPr>
          <a:xfrm>
            <a:off x="4427981" y="2738242"/>
            <a:ext cx="259228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7BF92F8-3964-46F3-B304-97EABFCAB4A5}"/>
              </a:ext>
            </a:extLst>
          </p:cNvPr>
          <p:cNvSpPr txBox="1"/>
          <p:nvPr/>
        </p:nvSpPr>
        <p:spPr>
          <a:xfrm>
            <a:off x="4644002" y="2492369"/>
            <a:ext cx="2160244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Requested JavaScripts</a:t>
            </a:r>
            <a:endParaRPr lang="en-US" altLang="ko-KR" sz="1100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5512BE0-4C11-48C6-B33F-B14161C47E1C}"/>
              </a:ext>
            </a:extLst>
          </p:cNvPr>
          <p:cNvCxnSpPr>
            <a:cxnSpLocks/>
          </p:cNvCxnSpPr>
          <p:nvPr/>
        </p:nvCxnSpPr>
        <p:spPr>
          <a:xfrm>
            <a:off x="1825558" y="3097143"/>
            <a:ext cx="259228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F8D316B-50A4-43B7-8B48-8E599C4AED82}"/>
              </a:ext>
            </a:extLst>
          </p:cNvPr>
          <p:cNvSpPr txBox="1"/>
          <p:nvPr/>
        </p:nvSpPr>
        <p:spPr>
          <a:xfrm>
            <a:off x="2041579" y="2693128"/>
            <a:ext cx="2160244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b="1"/>
              <a:t>Rendered Web Site </a:t>
            </a:r>
          </a:p>
          <a:p>
            <a:pPr algn="ctr"/>
            <a:r>
              <a:rPr lang="en-US" altLang="ko-KR" sz="1100" b="1"/>
              <a:t>with Interactive</a:t>
            </a:r>
            <a:endParaRPr lang="en-US" altLang="ko-KR" sz="11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55AA4E2-0C81-492E-B8AE-2629B0145F77}"/>
              </a:ext>
            </a:extLst>
          </p:cNvPr>
          <p:cNvSpPr txBox="1"/>
          <p:nvPr/>
        </p:nvSpPr>
        <p:spPr>
          <a:xfrm>
            <a:off x="7148558" y="1623016"/>
            <a:ext cx="1383882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b="1"/>
              <a:t>Short Process,</a:t>
            </a:r>
          </a:p>
          <a:p>
            <a:pPr algn="ctr"/>
            <a:r>
              <a:rPr lang="en-US" altLang="ko-KR" sz="1100" b="1"/>
              <a:t>Small Size HTML</a:t>
            </a:r>
            <a:endParaRPr lang="en-US" altLang="ko-KR" sz="1100" b="1" dirty="0"/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CD12EFE9-130E-4F38-A35C-7CBB576E2F6B}"/>
              </a:ext>
            </a:extLst>
          </p:cNvPr>
          <p:cNvSpPr/>
          <p:nvPr/>
        </p:nvSpPr>
        <p:spPr>
          <a:xfrm>
            <a:off x="6804246" y="1610448"/>
            <a:ext cx="365137" cy="421857"/>
          </a:xfrm>
          <a:prstGeom prst="arc">
            <a:avLst>
              <a:gd name="adj1" fmla="val 18169106"/>
              <a:gd name="adj2" fmla="val 357587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7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4427984" y="978247"/>
            <a:ext cx="0" cy="29616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43195" y="458875"/>
            <a:ext cx="1769580" cy="50013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/>
              <a:t>Web</a:t>
            </a:r>
            <a:r>
              <a:rPr lang="ko-KR" altLang="en-US" sz="1400"/>
              <a:t> </a:t>
            </a:r>
            <a:endParaRPr lang="en-US" altLang="ko-KR" sz="1400"/>
          </a:p>
          <a:p>
            <a:pPr algn="ctr"/>
            <a:r>
              <a:rPr lang="en-US" altLang="ko-KR" sz="1400"/>
              <a:t>Browser</a:t>
            </a:r>
            <a:endParaRPr lang="ko-KR" altLang="en-US" sz="1400" dirty="0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7020272" y="851290"/>
            <a:ext cx="0" cy="30886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19738" y="566597"/>
            <a:ext cx="801067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 dirty="0"/>
              <a:t>Server</a:t>
            </a:r>
            <a:endParaRPr lang="ko-KR" altLang="en-US" sz="1400" dirty="0"/>
          </a:p>
        </p:txBody>
      </p:sp>
      <p:sp>
        <p:nvSpPr>
          <p:cNvPr id="79" name="제목 1">
            <a:extLst>
              <a:ext uri="{FF2B5EF4-FFF2-40B4-BE49-F238E27FC236}">
                <a16:creationId xmlns:a16="http://schemas.microsoft.com/office/drawing/2014/main" id="{FFE4A216-7C88-4504-85AC-DD62B3807783}"/>
              </a:ext>
            </a:extLst>
          </p:cNvPr>
          <p:cNvSpPr txBox="1">
            <a:spLocks/>
          </p:cNvSpPr>
          <p:nvPr/>
        </p:nvSpPr>
        <p:spPr>
          <a:xfrm>
            <a:off x="457200" y="-419667"/>
            <a:ext cx="8229600" cy="47113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SSR</a:t>
            </a:r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B6271D1-7862-42E1-A3BB-731C86FC051D}"/>
              </a:ext>
            </a:extLst>
          </p:cNvPr>
          <p:cNvCxnSpPr>
            <a:cxnSpLocks/>
          </p:cNvCxnSpPr>
          <p:nvPr/>
        </p:nvCxnSpPr>
        <p:spPr>
          <a:xfrm>
            <a:off x="1835696" y="978247"/>
            <a:ext cx="0" cy="29616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A5E007F-1383-437A-8993-55A94C0D8540}"/>
              </a:ext>
            </a:extLst>
          </p:cNvPr>
          <p:cNvSpPr txBox="1"/>
          <p:nvPr/>
        </p:nvSpPr>
        <p:spPr>
          <a:xfrm>
            <a:off x="950906" y="566597"/>
            <a:ext cx="1769580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/>
              <a:t>User</a:t>
            </a:r>
            <a:endParaRPr lang="ko-KR" altLang="en-US" sz="1400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7986A61-2850-47EC-B3EA-3F97AE2C24B9}"/>
              </a:ext>
            </a:extLst>
          </p:cNvPr>
          <p:cNvCxnSpPr>
            <a:cxnSpLocks/>
          </p:cNvCxnSpPr>
          <p:nvPr/>
        </p:nvCxnSpPr>
        <p:spPr>
          <a:xfrm>
            <a:off x="1835696" y="1300904"/>
            <a:ext cx="259228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A682316-9AF5-4D22-A241-42FC512701D5}"/>
              </a:ext>
            </a:extLst>
          </p:cNvPr>
          <p:cNvSpPr txBox="1"/>
          <p:nvPr/>
        </p:nvSpPr>
        <p:spPr>
          <a:xfrm>
            <a:off x="1989848" y="1045123"/>
            <a:ext cx="2304262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User Access Request to Web Site</a:t>
            </a:r>
            <a:endParaRPr lang="en-US" altLang="ko-KR" sz="11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742FE2E-57B1-4282-B984-449203838249}"/>
              </a:ext>
            </a:extLst>
          </p:cNvPr>
          <p:cNvCxnSpPr>
            <a:cxnSpLocks/>
          </p:cNvCxnSpPr>
          <p:nvPr/>
        </p:nvCxnSpPr>
        <p:spPr>
          <a:xfrm>
            <a:off x="4427981" y="1610448"/>
            <a:ext cx="259228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0727F-5D16-48DC-BC3D-113B8306BE40}"/>
              </a:ext>
            </a:extLst>
          </p:cNvPr>
          <p:cNvSpPr txBox="1"/>
          <p:nvPr/>
        </p:nvSpPr>
        <p:spPr>
          <a:xfrm>
            <a:off x="4880298" y="1364575"/>
            <a:ext cx="1687652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Request HTML</a:t>
            </a:r>
            <a:endParaRPr lang="en-US" altLang="ko-KR" sz="11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AF3E88E-F83D-4A26-97D3-62A11BECA74F}"/>
              </a:ext>
            </a:extLst>
          </p:cNvPr>
          <p:cNvCxnSpPr>
            <a:cxnSpLocks/>
          </p:cNvCxnSpPr>
          <p:nvPr/>
        </p:nvCxnSpPr>
        <p:spPr>
          <a:xfrm>
            <a:off x="4427981" y="2404166"/>
            <a:ext cx="259228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1B522B6-F316-45AB-AE34-31F396585396}"/>
              </a:ext>
            </a:extLst>
          </p:cNvPr>
          <p:cNvSpPr txBox="1"/>
          <p:nvPr/>
        </p:nvSpPr>
        <p:spPr>
          <a:xfrm>
            <a:off x="4427981" y="2158293"/>
            <a:ext cx="259228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Requested Ready to Rendered HTML </a:t>
            </a:r>
            <a:endParaRPr lang="en-US" altLang="ko-KR" sz="1100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B489341-9D5B-4B73-B173-0FCB725C132C}"/>
              </a:ext>
            </a:extLst>
          </p:cNvPr>
          <p:cNvCxnSpPr>
            <a:cxnSpLocks/>
          </p:cNvCxnSpPr>
          <p:nvPr/>
        </p:nvCxnSpPr>
        <p:spPr>
          <a:xfrm>
            <a:off x="4427981" y="3094730"/>
            <a:ext cx="259228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7BF92F8-3964-46F3-B304-97EABFCAB4A5}"/>
              </a:ext>
            </a:extLst>
          </p:cNvPr>
          <p:cNvSpPr txBox="1"/>
          <p:nvPr/>
        </p:nvSpPr>
        <p:spPr>
          <a:xfrm>
            <a:off x="4644002" y="2848857"/>
            <a:ext cx="2160244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Request JavaScripts in HTML</a:t>
            </a:r>
            <a:endParaRPr lang="en-US" altLang="ko-KR" sz="1100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5512BE0-4C11-48C6-B33F-B14161C47E1C}"/>
              </a:ext>
            </a:extLst>
          </p:cNvPr>
          <p:cNvCxnSpPr>
            <a:cxnSpLocks/>
          </p:cNvCxnSpPr>
          <p:nvPr/>
        </p:nvCxnSpPr>
        <p:spPr>
          <a:xfrm>
            <a:off x="1825558" y="2749448"/>
            <a:ext cx="259228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F8D316B-50A4-43B7-8B48-8E599C4AED82}"/>
              </a:ext>
            </a:extLst>
          </p:cNvPr>
          <p:cNvSpPr txBox="1"/>
          <p:nvPr/>
        </p:nvSpPr>
        <p:spPr>
          <a:xfrm>
            <a:off x="2041579" y="2340892"/>
            <a:ext cx="2160244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b="1"/>
              <a:t>Rendered Web Site </a:t>
            </a:r>
          </a:p>
          <a:p>
            <a:pPr algn="ctr"/>
            <a:r>
              <a:rPr lang="en-US" altLang="ko-KR" sz="1100" b="1"/>
              <a:t>with No Interactive</a:t>
            </a:r>
            <a:endParaRPr lang="en-US" altLang="ko-KR" sz="1100" b="1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075EE57-1589-42BA-B971-69B6BF4C75BB}"/>
              </a:ext>
            </a:extLst>
          </p:cNvPr>
          <p:cNvCxnSpPr>
            <a:cxnSpLocks/>
          </p:cNvCxnSpPr>
          <p:nvPr/>
        </p:nvCxnSpPr>
        <p:spPr>
          <a:xfrm>
            <a:off x="4427981" y="3446566"/>
            <a:ext cx="259228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1B72AB7-3205-4EBD-8250-308A6306A243}"/>
              </a:ext>
            </a:extLst>
          </p:cNvPr>
          <p:cNvSpPr txBox="1"/>
          <p:nvPr/>
        </p:nvSpPr>
        <p:spPr>
          <a:xfrm>
            <a:off x="4644002" y="3200693"/>
            <a:ext cx="2160244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Requested JavaScripts</a:t>
            </a:r>
            <a:endParaRPr lang="en-US" altLang="ko-KR" sz="11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76574EF-057F-4B55-9DFE-3B6951207C03}"/>
              </a:ext>
            </a:extLst>
          </p:cNvPr>
          <p:cNvCxnSpPr>
            <a:cxnSpLocks/>
          </p:cNvCxnSpPr>
          <p:nvPr/>
        </p:nvCxnSpPr>
        <p:spPr>
          <a:xfrm>
            <a:off x="1825558" y="3754471"/>
            <a:ext cx="259228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AA335A-079E-4DA3-8F43-6FC74BB40EB6}"/>
              </a:ext>
            </a:extLst>
          </p:cNvPr>
          <p:cNvSpPr txBox="1"/>
          <p:nvPr/>
        </p:nvSpPr>
        <p:spPr>
          <a:xfrm>
            <a:off x="2041579" y="3345915"/>
            <a:ext cx="2160244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b="1"/>
              <a:t>Rendered Web Site </a:t>
            </a:r>
          </a:p>
          <a:p>
            <a:pPr algn="ctr"/>
            <a:r>
              <a:rPr lang="en-US" altLang="ko-KR" sz="1100" b="1"/>
              <a:t>with Interactive</a:t>
            </a:r>
            <a:endParaRPr lang="en-US" altLang="ko-KR" sz="11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313248-E3E6-468B-A672-4C6F5AFE7087}"/>
              </a:ext>
            </a:extLst>
          </p:cNvPr>
          <p:cNvSpPr txBox="1"/>
          <p:nvPr/>
        </p:nvSpPr>
        <p:spPr>
          <a:xfrm>
            <a:off x="7154892" y="1718767"/>
            <a:ext cx="1665579" cy="577081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b="1"/>
              <a:t>Long Process,</a:t>
            </a:r>
          </a:p>
          <a:p>
            <a:pPr algn="ctr"/>
            <a:r>
              <a:rPr lang="en-US" altLang="ko-KR" sz="1100" b="1"/>
              <a:t>Big Size HTML</a:t>
            </a:r>
          </a:p>
          <a:p>
            <a:pPr algn="ctr"/>
            <a:r>
              <a:rPr lang="en-US" altLang="ko-KR" sz="1100" b="1"/>
              <a:t>Because of Rendering</a:t>
            </a:r>
            <a:endParaRPr lang="en-US" altLang="ko-KR" sz="1100" b="1" dirty="0"/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713AC095-3BA7-4666-9F2E-FB7EAA731C85}"/>
              </a:ext>
            </a:extLst>
          </p:cNvPr>
          <p:cNvSpPr/>
          <p:nvPr/>
        </p:nvSpPr>
        <p:spPr>
          <a:xfrm>
            <a:off x="6804246" y="1610448"/>
            <a:ext cx="365137" cy="793718"/>
          </a:xfrm>
          <a:prstGeom prst="arc">
            <a:avLst>
              <a:gd name="adj1" fmla="val 17158753"/>
              <a:gd name="adj2" fmla="val 457325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12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023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3275857" y="978247"/>
            <a:ext cx="0" cy="32749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91068" y="458875"/>
            <a:ext cx="1769580" cy="50013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/>
              <a:t>Web</a:t>
            </a:r>
            <a:r>
              <a:rPr lang="ko-KR" altLang="en-US" sz="1400"/>
              <a:t> </a:t>
            </a:r>
            <a:endParaRPr lang="en-US" altLang="ko-KR" sz="1400"/>
          </a:p>
          <a:p>
            <a:pPr algn="ctr"/>
            <a:r>
              <a:rPr lang="en-US" altLang="ko-KR" sz="1400"/>
              <a:t>Browser</a:t>
            </a:r>
            <a:endParaRPr lang="ko-KR" altLang="en-US" sz="1400" dirty="0"/>
          </a:p>
        </p:txBody>
      </p:sp>
      <p:cxnSp>
        <p:nvCxnSpPr>
          <p:cNvPr id="5" name="직선 연결선 4"/>
          <p:cNvCxnSpPr>
            <a:cxnSpLocks/>
            <a:stCxn id="6" idx="2"/>
          </p:cNvCxnSpPr>
          <p:nvPr/>
        </p:nvCxnSpPr>
        <p:spPr>
          <a:xfrm>
            <a:off x="6464903" y="851290"/>
            <a:ext cx="0" cy="3374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64369" y="566597"/>
            <a:ext cx="801067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 dirty="0"/>
              <a:t>Server</a:t>
            </a:r>
            <a:endParaRPr lang="ko-KR" altLang="en-US" sz="1400" dirty="0"/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3275857" y="1300904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91880" y="1055031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Request</a:t>
            </a:r>
            <a:endParaRPr lang="en-US" altLang="ko-KR" sz="11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F5EF53-EEE1-4C7F-ADA0-A304AE3FC91E}"/>
              </a:ext>
            </a:extLst>
          </p:cNvPr>
          <p:cNvCxnSpPr>
            <a:cxnSpLocks/>
          </p:cNvCxnSpPr>
          <p:nvPr/>
        </p:nvCxnSpPr>
        <p:spPr>
          <a:xfrm>
            <a:off x="3275857" y="1619714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15DC04-4D6D-484D-B63C-0C5E15FA1972}"/>
              </a:ext>
            </a:extLst>
          </p:cNvPr>
          <p:cNvSpPr txBox="1"/>
          <p:nvPr/>
        </p:nvSpPr>
        <p:spPr>
          <a:xfrm>
            <a:off x="3491880" y="1373841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Response + No Event</a:t>
            </a:r>
            <a:endParaRPr lang="en-US" altLang="ko-KR" sz="11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53F427-8B72-4336-96AA-C7931F86138F}"/>
              </a:ext>
            </a:extLst>
          </p:cNvPr>
          <p:cNvCxnSpPr>
            <a:cxnSpLocks/>
          </p:cNvCxnSpPr>
          <p:nvPr/>
        </p:nvCxnSpPr>
        <p:spPr>
          <a:xfrm>
            <a:off x="3152535" y="1732952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05D719A-7BB4-4964-A9C5-9DCA244C35EF}"/>
              </a:ext>
            </a:extLst>
          </p:cNvPr>
          <p:cNvCxnSpPr>
            <a:cxnSpLocks/>
          </p:cNvCxnSpPr>
          <p:nvPr/>
        </p:nvCxnSpPr>
        <p:spPr>
          <a:xfrm>
            <a:off x="3152535" y="1084880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8CC1CDA-52D1-4278-A669-E434E10BFED5}"/>
              </a:ext>
            </a:extLst>
          </p:cNvPr>
          <p:cNvSpPr txBox="1"/>
          <p:nvPr/>
        </p:nvSpPr>
        <p:spPr>
          <a:xfrm>
            <a:off x="1712375" y="978247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Start</a:t>
            </a:r>
            <a:endParaRPr lang="en-US" altLang="ko-KR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49ADC8-FE7A-491B-8927-AF79990CDF73}"/>
              </a:ext>
            </a:extLst>
          </p:cNvPr>
          <p:cNvSpPr txBox="1"/>
          <p:nvPr/>
        </p:nvSpPr>
        <p:spPr>
          <a:xfrm>
            <a:off x="1712375" y="1621383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End</a:t>
            </a:r>
            <a:endParaRPr lang="en-US" altLang="ko-KR" sz="10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61B0C80-6FEF-4BCC-B32E-ED15E85C213A}"/>
              </a:ext>
            </a:extLst>
          </p:cNvPr>
          <p:cNvCxnSpPr>
            <a:cxnSpLocks/>
          </p:cNvCxnSpPr>
          <p:nvPr/>
        </p:nvCxnSpPr>
        <p:spPr>
          <a:xfrm>
            <a:off x="3275857" y="2497328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4A1F9EB-93FC-4985-B79E-9F51E001C902}"/>
              </a:ext>
            </a:extLst>
          </p:cNvPr>
          <p:cNvSpPr txBox="1"/>
          <p:nvPr/>
        </p:nvSpPr>
        <p:spPr>
          <a:xfrm>
            <a:off x="3491880" y="2251455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Request</a:t>
            </a:r>
            <a:endParaRPr lang="en-US" altLang="ko-KR" sz="1100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C259054-559B-4D8D-9BC3-0F4C3756CB4D}"/>
              </a:ext>
            </a:extLst>
          </p:cNvPr>
          <p:cNvCxnSpPr>
            <a:cxnSpLocks/>
          </p:cNvCxnSpPr>
          <p:nvPr/>
        </p:nvCxnSpPr>
        <p:spPr>
          <a:xfrm>
            <a:off x="3275857" y="2816138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F1D3789-F4D7-45F3-BD88-42BE0642E14C}"/>
              </a:ext>
            </a:extLst>
          </p:cNvPr>
          <p:cNvSpPr txBox="1"/>
          <p:nvPr/>
        </p:nvSpPr>
        <p:spPr>
          <a:xfrm>
            <a:off x="3491880" y="2570265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Response + No Event</a:t>
            </a:r>
            <a:endParaRPr lang="en-US" altLang="ko-KR" sz="11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4064874-DACC-4F65-AA6C-1B4FF0C72206}"/>
              </a:ext>
            </a:extLst>
          </p:cNvPr>
          <p:cNvCxnSpPr>
            <a:cxnSpLocks/>
          </p:cNvCxnSpPr>
          <p:nvPr/>
        </p:nvCxnSpPr>
        <p:spPr>
          <a:xfrm>
            <a:off x="3152535" y="2929376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9EAE5FF-918E-4623-A06D-D7101EF20EE8}"/>
              </a:ext>
            </a:extLst>
          </p:cNvPr>
          <p:cNvCxnSpPr>
            <a:cxnSpLocks/>
          </p:cNvCxnSpPr>
          <p:nvPr/>
        </p:nvCxnSpPr>
        <p:spPr>
          <a:xfrm>
            <a:off x="3152535" y="2281304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7A86DFF-6437-4EA8-A2FD-EE88981A22E7}"/>
              </a:ext>
            </a:extLst>
          </p:cNvPr>
          <p:cNvSpPr txBox="1"/>
          <p:nvPr/>
        </p:nvSpPr>
        <p:spPr>
          <a:xfrm>
            <a:off x="1712375" y="2174671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Start</a:t>
            </a:r>
            <a:endParaRPr lang="en-US" altLang="ko-KR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E203E8-59F4-4F4B-95ED-FF5AFE1B2BEA}"/>
              </a:ext>
            </a:extLst>
          </p:cNvPr>
          <p:cNvSpPr txBox="1"/>
          <p:nvPr/>
        </p:nvSpPr>
        <p:spPr>
          <a:xfrm>
            <a:off x="1712375" y="2817807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End</a:t>
            </a:r>
            <a:endParaRPr lang="en-US" altLang="ko-KR" sz="1000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6B30211-3F8C-4860-97C1-74FB9DE345A2}"/>
              </a:ext>
            </a:extLst>
          </p:cNvPr>
          <p:cNvCxnSpPr>
            <a:cxnSpLocks/>
          </p:cNvCxnSpPr>
          <p:nvPr/>
        </p:nvCxnSpPr>
        <p:spPr>
          <a:xfrm>
            <a:off x="3275857" y="3681719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D61E0F4-B679-4046-A5F0-C0240BF79802}"/>
              </a:ext>
            </a:extLst>
          </p:cNvPr>
          <p:cNvSpPr txBox="1"/>
          <p:nvPr/>
        </p:nvSpPr>
        <p:spPr>
          <a:xfrm>
            <a:off x="3491880" y="3435846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Request</a:t>
            </a:r>
            <a:endParaRPr lang="en-US" altLang="ko-KR" sz="1100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89A601DC-01BB-4DDE-86F7-2ECCAC15296F}"/>
              </a:ext>
            </a:extLst>
          </p:cNvPr>
          <p:cNvCxnSpPr>
            <a:cxnSpLocks/>
          </p:cNvCxnSpPr>
          <p:nvPr/>
        </p:nvCxnSpPr>
        <p:spPr>
          <a:xfrm>
            <a:off x="3275857" y="4000529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9986A98-BE00-409A-858D-FD2C84F8CF49}"/>
              </a:ext>
            </a:extLst>
          </p:cNvPr>
          <p:cNvSpPr txBox="1"/>
          <p:nvPr/>
        </p:nvSpPr>
        <p:spPr>
          <a:xfrm>
            <a:off x="3491880" y="3754656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Response + Events</a:t>
            </a:r>
            <a:endParaRPr lang="en-US" altLang="ko-KR" sz="1100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77AEFB8-40C4-4080-B414-B0E82E5009E1}"/>
              </a:ext>
            </a:extLst>
          </p:cNvPr>
          <p:cNvCxnSpPr>
            <a:cxnSpLocks/>
          </p:cNvCxnSpPr>
          <p:nvPr/>
        </p:nvCxnSpPr>
        <p:spPr>
          <a:xfrm>
            <a:off x="3152535" y="4113767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9F9EE4B-C983-4F1A-BFE1-E2E5701AFF51}"/>
              </a:ext>
            </a:extLst>
          </p:cNvPr>
          <p:cNvCxnSpPr>
            <a:cxnSpLocks/>
          </p:cNvCxnSpPr>
          <p:nvPr/>
        </p:nvCxnSpPr>
        <p:spPr>
          <a:xfrm>
            <a:off x="3152535" y="3465695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74CF47F-0C0F-4CD5-9503-8D40D60AEFB6}"/>
              </a:ext>
            </a:extLst>
          </p:cNvPr>
          <p:cNvSpPr txBox="1"/>
          <p:nvPr/>
        </p:nvSpPr>
        <p:spPr>
          <a:xfrm>
            <a:off x="1712375" y="3359062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Start</a:t>
            </a:r>
            <a:endParaRPr lang="en-US" altLang="ko-KR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335184-FE08-418B-BF84-0D1B2336A039}"/>
              </a:ext>
            </a:extLst>
          </p:cNvPr>
          <p:cNvSpPr txBox="1"/>
          <p:nvPr/>
        </p:nvSpPr>
        <p:spPr>
          <a:xfrm>
            <a:off x="1712375" y="4002198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End</a:t>
            </a:r>
            <a:endParaRPr lang="en-US" altLang="ko-KR" sz="1000" dirty="0"/>
          </a:p>
        </p:txBody>
      </p:sp>
      <p:sp>
        <p:nvSpPr>
          <p:cNvPr id="79" name="제목 1">
            <a:extLst>
              <a:ext uri="{FF2B5EF4-FFF2-40B4-BE49-F238E27FC236}">
                <a16:creationId xmlns:a16="http://schemas.microsoft.com/office/drawing/2014/main" id="{FFE4A216-7C88-4504-85AC-DD62B3807783}"/>
              </a:ext>
            </a:extLst>
          </p:cNvPr>
          <p:cNvSpPr txBox="1">
            <a:spLocks/>
          </p:cNvSpPr>
          <p:nvPr/>
        </p:nvSpPr>
        <p:spPr>
          <a:xfrm>
            <a:off x="457200" y="-419667"/>
            <a:ext cx="8229600" cy="47113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Polling</a:t>
            </a:r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EACCE3F-FBA2-4D0E-8F3E-3488F2FAD3F5}"/>
              </a:ext>
            </a:extLst>
          </p:cNvPr>
          <p:cNvCxnSpPr>
            <a:cxnSpLocks/>
          </p:cNvCxnSpPr>
          <p:nvPr/>
        </p:nvCxnSpPr>
        <p:spPr>
          <a:xfrm>
            <a:off x="6464903" y="3090614"/>
            <a:ext cx="77139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EA9FF21-1296-49F1-9E5E-0974D64B3386}"/>
              </a:ext>
            </a:extLst>
          </p:cNvPr>
          <p:cNvSpPr txBox="1"/>
          <p:nvPr/>
        </p:nvSpPr>
        <p:spPr>
          <a:xfrm>
            <a:off x="6515744" y="2859782"/>
            <a:ext cx="699384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Event</a:t>
            </a:r>
            <a:endParaRPr lang="en-US" altLang="ko-KR" sz="11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93C76CC-0074-4116-A777-11A10B08546E}"/>
              </a:ext>
            </a:extLst>
          </p:cNvPr>
          <p:cNvCxnSpPr>
            <a:cxnSpLocks/>
          </p:cNvCxnSpPr>
          <p:nvPr/>
        </p:nvCxnSpPr>
        <p:spPr>
          <a:xfrm>
            <a:off x="6464903" y="3331620"/>
            <a:ext cx="77139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FAF3F0D-71E4-4B5B-83B8-A3C178C247FF}"/>
              </a:ext>
            </a:extLst>
          </p:cNvPr>
          <p:cNvSpPr txBox="1"/>
          <p:nvPr/>
        </p:nvSpPr>
        <p:spPr>
          <a:xfrm>
            <a:off x="6515744" y="3100788"/>
            <a:ext cx="699384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Event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93128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3275857" y="978247"/>
            <a:ext cx="0" cy="26016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91068" y="458875"/>
            <a:ext cx="1769580" cy="50013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/>
              <a:t>Web</a:t>
            </a:r>
            <a:r>
              <a:rPr lang="ko-KR" altLang="en-US" sz="1400"/>
              <a:t> </a:t>
            </a:r>
            <a:endParaRPr lang="en-US" altLang="ko-KR" sz="1400"/>
          </a:p>
          <a:p>
            <a:pPr algn="ctr"/>
            <a:r>
              <a:rPr lang="en-US" altLang="ko-KR" sz="1400"/>
              <a:t>Browser</a:t>
            </a:r>
            <a:endParaRPr lang="ko-KR" altLang="en-US" sz="1400" dirty="0"/>
          </a:p>
        </p:txBody>
      </p:sp>
      <p:cxnSp>
        <p:nvCxnSpPr>
          <p:cNvPr id="5" name="직선 연결선 4"/>
          <p:cNvCxnSpPr>
            <a:cxnSpLocks/>
            <a:stCxn id="6" idx="2"/>
          </p:cNvCxnSpPr>
          <p:nvPr/>
        </p:nvCxnSpPr>
        <p:spPr>
          <a:xfrm>
            <a:off x="6464903" y="851290"/>
            <a:ext cx="0" cy="27285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64369" y="566597"/>
            <a:ext cx="801067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 dirty="0"/>
              <a:t>Server</a:t>
            </a:r>
            <a:endParaRPr lang="ko-KR" altLang="en-US" sz="1400" dirty="0"/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3275857" y="1300904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91880" y="1055031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Request</a:t>
            </a:r>
            <a:endParaRPr lang="en-US" altLang="ko-KR" sz="11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F5EF53-EEE1-4C7F-ADA0-A304AE3FC91E}"/>
              </a:ext>
            </a:extLst>
          </p:cNvPr>
          <p:cNvCxnSpPr>
            <a:cxnSpLocks/>
          </p:cNvCxnSpPr>
          <p:nvPr/>
        </p:nvCxnSpPr>
        <p:spPr>
          <a:xfrm>
            <a:off x="3275857" y="1943374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15DC04-4D6D-484D-B63C-0C5E15FA1972}"/>
              </a:ext>
            </a:extLst>
          </p:cNvPr>
          <p:cNvSpPr txBox="1"/>
          <p:nvPr/>
        </p:nvSpPr>
        <p:spPr>
          <a:xfrm>
            <a:off x="3491880" y="1697501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Response + Event</a:t>
            </a:r>
            <a:endParaRPr lang="en-US" altLang="ko-KR" sz="11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53F427-8B72-4336-96AA-C7931F86138F}"/>
              </a:ext>
            </a:extLst>
          </p:cNvPr>
          <p:cNvCxnSpPr>
            <a:cxnSpLocks/>
          </p:cNvCxnSpPr>
          <p:nvPr/>
        </p:nvCxnSpPr>
        <p:spPr>
          <a:xfrm>
            <a:off x="3152535" y="2056612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05D719A-7BB4-4964-A9C5-9DCA244C35EF}"/>
              </a:ext>
            </a:extLst>
          </p:cNvPr>
          <p:cNvCxnSpPr>
            <a:cxnSpLocks/>
          </p:cNvCxnSpPr>
          <p:nvPr/>
        </p:nvCxnSpPr>
        <p:spPr>
          <a:xfrm>
            <a:off x="3152535" y="1084880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8CC1CDA-52D1-4278-A669-E434E10BFED5}"/>
              </a:ext>
            </a:extLst>
          </p:cNvPr>
          <p:cNvSpPr txBox="1"/>
          <p:nvPr/>
        </p:nvSpPr>
        <p:spPr>
          <a:xfrm>
            <a:off x="1712375" y="978247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Start</a:t>
            </a:r>
            <a:endParaRPr lang="en-US" altLang="ko-KR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49ADC8-FE7A-491B-8927-AF79990CDF73}"/>
              </a:ext>
            </a:extLst>
          </p:cNvPr>
          <p:cNvSpPr txBox="1"/>
          <p:nvPr/>
        </p:nvSpPr>
        <p:spPr>
          <a:xfrm>
            <a:off x="1712375" y="1945043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End</a:t>
            </a:r>
            <a:endParaRPr lang="en-US" altLang="ko-KR" sz="1000" dirty="0"/>
          </a:p>
        </p:txBody>
      </p:sp>
      <p:sp>
        <p:nvSpPr>
          <p:cNvPr id="79" name="제목 1">
            <a:extLst>
              <a:ext uri="{FF2B5EF4-FFF2-40B4-BE49-F238E27FC236}">
                <a16:creationId xmlns:a16="http://schemas.microsoft.com/office/drawing/2014/main" id="{FFE4A216-7C88-4504-85AC-DD62B3807783}"/>
              </a:ext>
            </a:extLst>
          </p:cNvPr>
          <p:cNvSpPr txBox="1">
            <a:spLocks/>
          </p:cNvSpPr>
          <p:nvPr/>
        </p:nvSpPr>
        <p:spPr>
          <a:xfrm>
            <a:off x="457200" y="-419667"/>
            <a:ext cx="8229600" cy="47113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Long Polling</a:t>
            </a:r>
            <a:endParaRPr lang="ko-KR" altLang="en-US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D80554CB-8DF4-4B15-8B4B-A1F9B449A9E9}"/>
              </a:ext>
            </a:extLst>
          </p:cNvPr>
          <p:cNvCxnSpPr>
            <a:cxnSpLocks/>
          </p:cNvCxnSpPr>
          <p:nvPr/>
        </p:nvCxnSpPr>
        <p:spPr>
          <a:xfrm>
            <a:off x="6464903" y="1802497"/>
            <a:ext cx="77139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98EA097-6825-4C87-B51F-E03CEC3DE595}"/>
              </a:ext>
            </a:extLst>
          </p:cNvPr>
          <p:cNvSpPr txBox="1"/>
          <p:nvPr/>
        </p:nvSpPr>
        <p:spPr>
          <a:xfrm>
            <a:off x="6515744" y="1563970"/>
            <a:ext cx="699384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Event</a:t>
            </a:r>
            <a:endParaRPr lang="en-US" altLang="ko-KR" sz="1100" dirty="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475F3E12-B2DF-4C6A-B006-09915C8B799F}"/>
              </a:ext>
            </a:extLst>
          </p:cNvPr>
          <p:cNvCxnSpPr>
            <a:cxnSpLocks/>
          </p:cNvCxnSpPr>
          <p:nvPr/>
        </p:nvCxnSpPr>
        <p:spPr>
          <a:xfrm>
            <a:off x="3275857" y="2609663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8A0A62B-260C-4BE1-AEF5-B215356CA95D}"/>
              </a:ext>
            </a:extLst>
          </p:cNvPr>
          <p:cNvSpPr txBox="1"/>
          <p:nvPr/>
        </p:nvSpPr>
        <p:spPr>
          <a:xfrm>
            <a:off x="3491880" y="2363790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Request</a:t>
            </a:r>
            <a:endParaRPr lang="en-US" altLang="ko-KR" sz="1100" dirty="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7397B8C-79D9-42E5-9928-CA630998AC1C}"/>
              </a:ext>
            </a:extLst>
          </p:cNvPr>
          <p:cNvCxnSpPr>
            <a:cxnSpLocks/>
          </p:cNvCxnSpPr>
          <p:nvPr/>
        </p:nvCxnSpPr>
        <p:spPr>
          <a:xfrm>
            <a:off x="3275857" y="3252133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8D2AB45-FFD3-4314-BD8D-834843C0D60F}"/>
              </a:ext>
            </a:extLst>
          </p:cNvPr>
          <p:cNvSpPr txBox="1"/>
          <p:nvPr/>
        </p:nvSpPr>
        <p:spPr>
          <a:xfrm>
            <a:off x="3491880" y="3006260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Response + Event</a:t>
            </a:r>
            <a:endParaRPr lang="en-US" altLang="ko-KR" sz="1100" dirty="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BE6822D-6FEB-4F2A-9EC8-4F633FA6EC32}"/>
              </a:ext>
            </a:extLst>
          </p:cNvPr>
          <p:cNvCxnSpPr>
            <a:cxnSpLocks/>
          </p:cNvCxnSpPr>
          <p:nvPr/>
        </p:nvCxnSpPr>
        <p:spPr>
          <a:xfrm>
            <a:off x="3152535" y="3365371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40FFCF3-3ECC-4BFE-8B0A-45E3A055C88D}"/>
              </a:ext>
            </a:extLst>
          </p:cNvPr>
          <p:cNvCxnSpPr>
            <a:cxnSpLocks/>
          </p:cNvCxnSpPr>
          <p:nvPr/>
        </p:nvCxnSpPr>
        <p:spPr>
          <a:xfrm>
            <a:off x="3152535" y="2393639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B7CA188-303D-4CDC-8F90-6EBA415141C0}"/>
              </a:ext>
            </a:extLst>
          </p:cNvPr>
          <p:cNvSpPr txBox="1"/>
          <p:nvPr/>
        </p:nvSpPr>
        <p:spPr>
          <a:xfrm>
            <a:off x="1712375" y="2287006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Start</a:t>
            </a:r>
            <a:endParaRPr lang="en-US" altLang="ko-KR" sz="1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AC76EA4-D9AE-4FCE-B71E-39AD39518532}"/>
              </a:ext>
            </a:extLst>
          </p:cNvPr>
          <p:cNvSpPr txBox="1"/>
          <p:nvPr/>
        </p:nvSpPr>
        <p:spPr>
          <a:xfrm>
            <a:off x="1712375" y="3253802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End</a:t>
            </a:r>
            <a:endParaRPr lang="en-US" altLang="ko-KR" sz="1000" dirty="0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63E0AFA-CF6A-47A8-B59B-2EE2FA209562}"/>
              </a:ext>
            </a:extLst>
          </p:cNvPr>
          <p:cNvCxnSpPr>
            <a:cxnSpLocks/>
          </p:cNvCxnSpPr>
          <p:nvPr/>
        </p:nvCxnSpPr>
        <p:spPr>
          <a:xfrm>
            <a:off x="6464903" y="3111256"/>
            <a:ext cx="77139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A7BC066-90CB-4C12-BB70-D317F364F531}"/>
              </a:ext>
            </a:extLst>
          </p:cNvPr>
          <p:cNvSpPr txBox="1"/>
          <p:nvPr/>
        </p:nvSpPr>
        <p:spPr>
          <a:xfrm>
            <a:off x="6515744" y="2872729"/>
            <a:ext cx="699384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Event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90022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3275857" y="978247"/>
            <a:ext cx="0" cy="2929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91068" y="458875"/>
            <a:ext cx="1769580" cy="50013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/>
              <a:t>Web</a:t>
            </a:r>
            <a:r>
              <a:rPr lang="ko-KR" altLang="en-US" sz="1400"/>
              <a:t> </a:t>
            </a:r>
            <a:endParaRPr lang="en-US" altLang="ko-KR" sz="1400"/>
          </a:p>
          <a:p>
            <a:pPr algn="ctr"/>
            <a:r>
              <a:rPr lang="en-US" altLang="ko-KR" sz="1400"/>
              <a:t>Browser</a:t>
            </a:r>
            <a:endParaRPr lang="ko-KR" altLang="en-US" sz="1400" dirty="0"/>
          </a:p>
        </p:txBody>
      </p:sp>
      <p:cxnSp>
        <p:nvCxnSpPr>
          <p:cNvPr id="5" name="직선 연결선 4"/>
          <p:cNvCxnSpPr>
            <a:cxnSpLocks/>
            <a:stCxn id="6" idx="2"/>
          </p:cNvCxnSpPr>
          <p:nvPr/>
        </p:nvCxnSpPr>
        <p:spPr>
          <a:xfrm>
            <a:off x="6464903" y="851290"/>
            <a:ext cx="0" cy="30561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64369" y="566597"/>
            <a:ext cx="801067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 dirty="0"/>
              <a:t>Server</a:t>
            </a:r>
            <a:endParaRPr lang="ko-KR" altLang="en-US" sz="1400" dirty="0"/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3275857" y="1300904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91880" y="1055031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Handshake, Event Subscribe</a:t>
            </a:r>
            <a:endParaRPr lang="en-US" altLang="ko-KR" sz="11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53F427-8B72-4336-96AA-C7931F86138F}"/>
              </a:ext>
            </a:extLst>
          </p:cNvPr>
          <p:cNvCxnSpPr>
            <a:cxnSpLocks/>
          </p:cNvCxnSpPr>
          <p:nvPr/>
        </p:nvCxnSpPr>
        <p:spPr>
          <a:xfrm>
            <a:off x="3152535" y="3802772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05D719A-7BB4-4964-A9C5-9DCA244C35EF}"/>
              </a:ext>
            </a:extLst>
          </p:cNvPr>
          <p:cNvCxnSpPr>
            <a:cxnSpLocks/>
          </p:cNvCxnSpPr>
          <p:nvPr/>
        </p:nvCxnSpPr>
        <p:spPr>
          <a:xfrm>
            <a:off x="3152535" y="1084880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8CC1CDA-52D1-4278-A669-E434E10BFED5}"/>
              </a:ext>
            </a:extLst>
          </p:cNvPr>
          <p:cNvSpPr txBox="1"/>
          <p:nvPr/>
        </p:nvSpPr>
        <p:spPr>
          <a:xfrm>
            <a:off x="1712375" y="978247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Start</a:t>
            </a:r>
            <a:endParaRPr lang="en-US" altLang="ko-KR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49ADC8-FE7A-491B-8927-AF79990CDF73}"/>
              </a:ext>
            </a:extLst>
          </p:cNvPr>
          <p:cNvSpPr txBox="1"/>
          <p:nvPr/>
        </p:nvSpPr>
        <p:spPr>
          <a:xfrm>
            <a:off x="1712375" y="3684317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End</a:t>
            </a:r>
            <a:endParaRPr lang="en-US" altLang="ko-KR" sz="1000" dirty="0"/>
          </a:p>
        </p:txBody>
      </p:sp>
      <p:sp>
        <p:nvSpPr>
          <p:cNvPr id="79" name="제목 1">
            <a:extLst>
              <a:ext uri="{FF2B5EF4-FFF2-40B4-BE49-F238E27FC236}">
                <a16:creationId xmlns:a16="http://schemas.microsoft.com/office/drawing/2014/main" id="{FFE4A216-7C88-4504-85AC-DD62B3807783}"/>
              </a:ext>
            </a:extLst>
          </p:cNvPr>
          <p:cNvSpPr txBox="1">
            <a:spLocks/>
          </p:cNvSpPr>
          <p:nvPr/>
        </p:nvSpPr>
        <p:spPr>
          <a:xfrm>
            <a:off x="457200" y="-419667"/>
            <a:ext cx="8229600" cy="47113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Server-sent Events</a:t>
            </a:r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0409F11-65BD-4BEE-BAC5-AE2755EA80DF}"/>
              </a:ext>
            </a:extLst>
          </p:cNvPr>
          <p:cNvCxnSpPr>
            <a:cxnSpLocks/>
          </p:cNvCxnSpPr>
          <p:nvPr/>
        </p:nvCxnSpPr>
        <p:spPr>
          <a:xfrm>
            <a:off x="3275857" y="2126723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93386D5-B3C9-477A-B76B-A2AE8BD90083}"/>
              </a:ext>
            </a:extLst>
          </p:cNvPr>
          <p:cNvSpPr txBox="1"/>
          <p:nvPr/>
        </p:nvSpPr>
        <p:spPr>
          <a:xfrm>
            <a:off x="3491880" y="1880850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Event</a:t>
            </a:r>
            <a:endParaRPr lang="en-US" altLang="ko-KR" sz="11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0308E4E-425A-4ED8-ACD2-B7FC3FC08DC0}"/>
              </a:ext>
            </a:extLst>
          </p:cNvPr>
          <p:cNvCxnSpPr>
            <a:cxnSpLocks/>
          </p:cNvCxnSpPr>
          <p:nvPr/>
        </p:nvCxnSpPr>
        <p:spPr>
          <a:xfrm>
            <a:off x="6464903" y="1985846"/>
            <a:ext cx="77139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CA7B065-BBFF-4425-925A-C7F9C568C5B1}"/>
              </a:ext>
            </a:extLst>
          </p:cNvPr>
          <p:cNvSpPr txBox="1"/>
          <p:nvPr/>
        </p:nvSpPr>
        <p:spPr>
          <a:xfrm>
            <a:off x="6515744" y="1747319"/>
            <a:ext cx="699384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Event</a:t>
            </a:r>
            <a:endParaRPr lang="en-US" altLang="ko-KR" sz="11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194D518-AABF-4AC5-BF2D-CAD8C1F88C7F}"/>
              </a:ext>
            </a:extLst>
          </p:cNvPr>
          <p:cNvCxnSpPr>
            <a:cxnSpLocks/>
          </p:cNvCxnSpPr>
          <p:nvPr/>
        </p:nvCxnSpPr>
        <p:spPr>
          <a:xfrm>
            <a:off x="3275857" y="2900537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E85173E-DCDC-4C1B-8FF4-EB9DF47B3825}"/>
              </a:ext>
            </a:extLst>
          </p:cNvPr>
          <p:cNvSpPr txBox="1"/>
          <p:nvPr/>
        </p:nvSpPr>
        <p:spPr>
          <a:xfrm>
            <a:off x="3491880" y="2654664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Event</a:t>
            </a:r>
            <a:endParaRPr lang="en-US" altLang="ko-KR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3BC81D7-2BB8-44A6-A7E5-F54E25EC469C}"/>
              </a:ext>
            </a:extLst>
          </p:cNvPr>
          <p:cNvCxnSpPr>
            <a:cxnSpLocks/>
          </p:cNvCxnSpPr>
          <p:nvPr/>
        </p:nvCxnSpPr>
        <p:spPr>
          <a:xfrm>
            <a:off x="6464903" y="2759660"/>
            <a:ext cx="77139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D557DA4-98BD-48DF-8A8E-F865E6AC41E4}"/>
              </a:ext>
            </a:extLst>
          </p:cNvPr>
          <p:cNvSpPr txBox="1"/>
          <p:nvPr/>
        </p:nvSpPr>
        <p:spPr>
          <a:xfrm>
            <a:off x="6515744" y="2521133"/>
            <a:ext cx="699384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Event</a:t>
            </a:r>
            <a:endParaRPr lang="en-US" altLang="ko-KR" sz="11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28F88F4-C7B6-4B7C-A2D5-EC29D092DBCD}"/>
              </a:ext>
            </a:extLst>
          </p:cNvPr>
          <p:cNvCxnSpPr>
            <a:cxnSpLocks/>
          </p:cNvCxnSpPr>
          <p:nvPr/>
        </p:nvCxnSpPr>
        <p:spPr>
          <a:xfrm>
            <a:off x="3275857" y="3611299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E943E4A-5DA9-4A81-A1CE-7950BF441D78}"/>
              </a:ext>
            </a:extLst>
          </p:cNvPr>
          <p:cNvSpPr txBox="1"/>
          <p:nvPr/>
        </p:nvSpPr>
        <p:spPr>
          <a:xfrm>
            <a:off x="3491880" y="3365426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Event</a:t>
            </a:r>
            <a:endParaRPr lang="en-US" altLang="ko-KR" sz="11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DE66C98-8D4A-4B5F-82BE-EDBA8E8E5897}"/>
              </a:ext>
            </a:extLst>
          </p:cNvPr>
          <p:cNvCxnSpPr>
            <a:cxnSpLocks/>
          </p:cNvCxnSpPr>
          <p:nvPr/>
        </p:nvCxnSpPr>
        <p:spPr>
          <a:xfrm>
            <a:off x="6464903" y="3470422"/>
            <a:ext cx="77139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EF19D3-0B35-4558-92ED-EB4E742F4A1B}"/>
              </a:ext>
            </a:extLst>
          </p:cNvPr>
          <p:cNvSpPr txBox="1"/>
          <p:nvPr/>
        </p:nvSpPr>
        <p:spPr>
          <a:xfrm>
            <a:off x="6515744" y="3231895"/>
            <a:ext cx="699384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Event</a:t>
            </a:r>
            <a:endParaRPr lang="en-US" altLang="ko-KR" sz="11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4C62AA2-2699-4746-9A64-EB59E0768E70}"/>
              </a:ext>
            </a:extLst>
          </p:cNvPr>
          <p:cNvCxnSpPr>
            <a:cxnSpLocks/>
          </p:cNvCxnSpPr>
          <p:nvPr/>
        </p:nvCxnSpPr>
        <p:spPr>
          <a:xfrm>
            <a:off x="3275857" y="1619714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87C483E-C719-4185-92CB-5B3FC6E18266}"/>
              </a:ext>
            </a:extLst>
          </p:cNvPr>
          <p:cNvSpPr txBox="1"/>
          <p:nvPr/>
        </p:nvSpPr>
        <p:spPr>
          <a:xfrm>
            <a:off x="3491880" y="1373841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Handshake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88498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3275857" y="978247"/>
            <a:ext cx="0" cy="1885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91068" y="458875"/>
            <a:ext cx="1769580" cy="50013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/>
              <a:t>Web</a:t>
            </a:r>
            <a:r>
              <a:rPr lang="ko-KR" altLang="en-US" sz="1400"/>
              <a:t> </a:t>
            </a:r>
            <a:endParaRPr lang="en-US" altLang="ko-KR" sz="1400"/>
          </a:p>
          <a:p>
            <a:pPr algn="ctr"/>
            <a:r>
              <a:rPr lang="en-US" altLang="ko-KR" sz="1400"/>
              <a:t>Browser</a:t>
            </a:r>
            <a:endParaRPr lang="ko-KR" altLang="en-US" sz="1400" dirty="0"/>
          </a:p>
        </p:txBody>
      </p:sp>
      <p:cxnSp>
        <p:nvCxnSpPr>
          <p:cNvPr id="5" name="직선 연결선 4"/>
          <p:cNvCxnSpPr>
            <a:cxnSpLocks/>
            <a:stCxn id="6" idx="2"/>
          </p:cNvCxnSpPr>
          <p:nvPr/>
        </p:nvCxnSpPr>
        <p:spPr>
          <a:xfrm>
            <a:off x="6464903" y="851290"/>
            <a:ext cx="0" cy="20120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64369" y="566597"/>
            <a:ext cx="801067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 dirty="0"/>
              <a:t>Server</a:t>
            </a:r>
            <a:endParaRPr lang="ko-KR" altLang="en-US" sz="1400" dirty="0"/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3275857" y="1300904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91880" y="1055031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Handshake (HTTP, Upgrade)</a:t>
            </a:r>
            <a:endParaRPr lang="en-US" altLang="ko-KR" sz="11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F5EF53-EEE1-4C7F-ADA0-A304AE3FC91E}"/>
              </a:ext>
            </a:extLst>
          </p:cNvPr>
          <p:cNvCxnSpPr>
            <a:cxnSpLocks/>
          </p:cNvCxnSpPr>
          <p:nvPr/>
        </p:nvCxnSpPr>
        <p:spPr>
          <a:xfrm>
            <a:off x="3275857" y="1619714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15DC04-4D6D-484D-B63C-0C5E15FA1972}"/>
              </a:ext>
            </a:extLst>
          </p:cNvPr>
          <p:cNvSpPr txBox="1"/>
          <p:nvPr/>
        </p:nvSpPr>
        <p:spPr>
          <a:xfrm>
            <a:off x="3491880" y="1373841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Handshake (HTTP, Upgrade)</a:t>
            </a:r>
            <a:endParaRPr lang="en-US" altLang="ko-KR" sz="11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53F427-8B72-4336-96AA-C7931F86138F}"/>
              </a:ext>
            </a:extLst>
          </p:cNvPr>
          <p:cNvCxnSpPr>
            <a:cxnSpLocks/>
          </p:cNvCxnSpPr>
          <p:nvPr/>
        </p:nvCxnSpPr>
        <p:spPr>
          <a:xfrm>
            <a:off x="3152535" y="2751755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05D719A-7BB4-4964-A9C5-9DCA244C35EF}"/>
              </a:ext>
            </a:extLst>
          </p:cNvPr>
          <p:cNvCxnSpPr>
            <a:cxnSpLocks/>
          </p:cNvCxnSpPr>
          <p:nvPr/>
        </p:nvCxnSpPr>
        <p:spPr>
          <a:xfrm>
            <a:off x="3152535" y="1084880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8CC1CDA-52D1-4278-A669-E434E10BFED5}"/>
              </a:ext>
            </a:extLst>
          </p:cNvPr>
          <p:cNvSpPr txBox="1"/>
          <p:nvPr/>
        </p:nvSpPr>
        <p:spPr>
          <a:xfrm>
            <a:off x="1712375" y="978247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Start</a:t>
            </a:r>
            <a:endParaRPr lang="en-US" altLang="ko-KR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49ADC8-FE7A-491B-8927-AF79990CDF73}"/>
              </a:ext>
            </a:extLst>
          </p:cNvPr>
          <p:cNvSpPr txBox="1"/>
          <p:nvPr/>
        </p:nvSpPr>
        <p:spPr>
          <a:xfrm>
            <a:off x="1712375" y="2640186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End</a:t>
            </a:r>
            <a:endParaRPr lang="en-US" altLang="ko-KR" sz="1000" dirty="0"/>
          </a:p>
        </p:txBody>
      </p:sp>
      <p:sp>
        <p:nvSpPr>
          <p:cNvPr id="79" name="제목 1">
            <a:extLst>
              <a:ext uri="{FF2B5EF4-FFF2-40B4-BE49-F238E27FC236}">
                <a16:creationId xmlns:a16="http://schemas.microsoft.com/office/drawing/2014/main" id="{FFE4A216-7C88-4504-85AC-DD62B3807783}"/>
              </a:ext>
            </a:extLst>
          </p:cNvPr>
          <p:cNvSpPr txBox="1">
            <a:spLocks/>
          </p:cNvSpPr>
          <p:nvPr/>
        </p:nvSpPr>
        <p:spPr>
          <a:xfrm>
            <a:off x="457200" y="-419667"/>
            <a:ext cx="8229600" cy="47113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WebSocket</a:t>
            </a:r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3746842-DFA9-43F7-AC17-536979071370}"/>
              </a:ext>
            </a:extLst>
          </p:cNvPr>
          <p:cNvCxnSpPr>
            <a:cxnSpLocks/>
          </p:cNvCxnSpPr>
          <p:nvPr/>
        </p:nvCxnSpPr>
        <p:spPr>
          <a:xfrm>
            <a:off x="3275857" y="2211710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B824FB4-EA5F-4AD4-B12E-99FA3658E732}"/>
              </a:ext>
            </a:extLst>
          </p:cNvPr>
          <p:cNvCxnSpPr>
            <a:cxnSpLocks/>
          </p:cNvCxnSpPr>
          <p:nvPr/>
        </p:nvCxnSpPr>
        <p:spPr>
          <a:xfrm>
            <a:off x="3275857" y="2355726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986323-69DC-4865-A272-0BEC0DD04041}"/>
              </a:ext>
            </a:extLst>
          </p:cNvPr>
          <p:cNvCxnSpPr>
            <a:cxnSpLocks/>
          </p:cNvCxnSpPr>
          <p:nvPr/>
        </p:nvCxnSpPr>
        <p:spPr>
          <a:xfrm>
            <a:off x="3275857" y="2499742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D40BA04-3C9B-488C-998A-9CB2A20AA9E0}"/>
              </a:ext>
            </a:extLst>
          </p:cNvPr>
          <p:cNvCxnSpPr>
            <a:cxnSpLocks/>
          </p:cNvCxnSpPr>
          <p:nvPr/>
        </p:nvCxnSpPr>
        <p:spPr>
          <a:xfrm>
            <a:off x="3275857" y="2643758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833FCD3-33A3-4A1B-A931-1D7447842805}"/>
              </a:ext>
            </a:extLst>
          </p:cNvPr>
          <p:cNvSpPr txBox="1"/>
          <p:nvPr/>
        </p:nvSpPr>
        <p:spPr>
          <a:xfrm>
            <a:off x="3491880" y="1983330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Messages, Event (WebSocket)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911214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  <a:stCxn id="4" idx="2"/>
          </p:cNvCxnSpPr>
          <p:nvPr/>
        </p:nvCxnSpPr>
        <p:spPr>
          <a:xfrm>
            <a:off x="2319059" y="910050"/>
            <a:ext cx="0" cy="32067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34269" y="286802"/>
            <a:ext cx="1769580" cy="62324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Web</a:t>
            </a:r>
            <a:r>
              <a:rPr lang="ko-KR" altLang="en-US"/>
              <a:t> </a:t>
            </a:r>
            <a:endParaRPr lang="en-US" altLang="ko-KR"/>
          </a:p>
          <a:p>
            <a:pPr algn="ctr"/>
            <a:r>
              <a:rPr lang="en-US" altLang="ko-KR"/>
              <a:t>Browser</a:t>
            </a:r>
            <a:endParaRPr lang="ko-KR" altLang="en-US" dirty="0"/>
          </a:p>
        </p:txBody>
      </p:sp>
      <p:cxnSp>
        <p:nvCxnSpPr>
          <p:cNvPr id="5" name="직선 연결선 4"/>
          <p:cNvCxnSpPr>
            <a:stCxn id="6" idx="2"/>
          </p:cNvCxnSpPr>
          <p:nvPr/>
        </p:nvCxnSpPr>
        <p:spPr>
          <a:xfrm>
            <a:off x="6763755" y="771550"/>
            <a:ext cx="0" cy="33452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63221" y="425301"/>
            <a:ext cx="801067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2319058" y="2237523"/>
            <a:ext cx="444469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69498" y="795794"/>
            <a:ext cx="4362742" cy="142346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100" dirty="0"/>
              <a:t>GET /chat HTTP/1.1</a:t>
            </a:r>
          </a:p>
          <a:p>
            <a:r>
              <a:rPr lang="en-US" altLang="ko-KR" sz="1100" dirty="0"/>
              <a:t>Host: </a:t>
            </a:r>
            <a:r>
              <a:rPr lang="en-US" altLang="ko-KR" sz="1100" dirty="0" err="1"/>
              <a:t>ssup2.com</a:t>
            </a:r>
            <a:endParaRPr lang="en-US" altLang="ko-KR" sz="1100" dirty="0"/>
          </a:p>
          <a:p>
            <a:r>
              <a:rPr lang="en-US" altLang="ko-KR" sz="1100" b="1" dirty="0"/>
              <a:t>Upgrade: </a:t>
            </a:r>
            <a:r>
              <a:rPr lang="en-US" altLang="ko-KR" sz="1100" b="1" dirty="0" err="1"/>
              <a:t>websocket</a:t>
            </a:r>
            <a:endParaRPr lang="en-US" altLang="ko-KR" sz="1100" b="1" dirty="0"/>
          </a:p>
          <a:p>
            <a:r>
              <a:rPr lang="en-US" altLang="ko-KR" sz="1100" b="1" dirty="0"/>
              <a:t>Connection: Upgrade</a:t>
            </a:r>
          </a:p>
          <a:p>
            <a:r>
              <a:rPr lang="en-US" altLang="ko-KR" sz="1100" b="1" dirty="0"/>
              <a:t>Sec-</a:t>
            </a:r>
            <a:r>
              <a:rPr lang="en-US" altLang="ko-KR" sz="1100" b="1" dirty="0" err="1"/>
              <a:t>WebSocket</a:t>
            </a:r>
            <a:r>
              <a:rPr lang="en-US" altLang="ko-KR" sz="1100" b="1" dirty="0"/>
              <a:t>-Key: </a:t>
            </a:r>
            <a:r>
              <a:rPr lang="en-US" altLang="ko-KR" sz="1100" b="1" dirty="0" err="1"/>
              <a:t>x3JJHMbDL1EzLkh9GBhXDw</a:t>
            </a:r>
            <a:r>
              <a:rPr lang="en-US" altLang="ko-KR" sz="1100" b="1" dirty="0"/>
              <a:t>== </a:t>
            </a:r>
          </a:p>
          <a:p>
            <a:r>
              <a:rPr lang="en-US" altLang="ko-KR" sz="1100" b="1" dirty="0"/>
              <a:t>Sec-</a:t>
            </a:r>
            <a:r>
              <a:rPr lang="en-US" altLang="ko-KR" sz="1100" b="1" dirty="0" err="1"/>
              <a:t>WebSocket</a:t>
            </a:r>
            <a:r>
              <a:rPr lang="en-US" altLang="ko-KR" sz="1100" b="1" dirty="0"/>
              <a:t>-Protocol: chat </a:t>
            </a:r>
          </a:p>
          <a:p>
            <a:r>
              <a:rPr lang="en-US" altLang="ko-KR" sz="1100" b="1" dirty="0"/>
              <a:t>Sec-</a:t>
            </a:r>
            <a:r>
              <a:rPr lang="en-US" altLang="ko-KR" sz="1100" b="1" dirty="0" err="1"/>
              <a:t>WebSocket</a:t>
            </a:r>
            <a:r>
              <a:rPr lang="en-US" altLang="ko-KR" sz="1100" b="1" dirty="0"/>
              <a:t>-Version: 13 </a:t>
            </a:r>
          </a:p>
          <a:p>
            <a:r>
              <a:rPr lang="en-US" altLang="ko-KR" sz="1100" dirty="0"/>
              <a:t>Origin: https://</a:t>
            </a:r>
            <a:r>
              <a:rPr lang="en-US" altLang="ko-KR" sz="1100" dirty="0" err="1"/>
              <a:t>ssup2.com</a:t>
            </a:r>
            <a:endParaRPr lang="ko-KR" altLang="en-US" sz="1100" dirty="0"/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 flipH="1">
            <a:off x="2319058" y="3363838"/>
            <a:ext cx="444469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69498" y="2427734"/>
            <a:ext cx="4434750" cy="91563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100" dirty="0"/>
              <a:t>HTTP/1.1 101 </a:t>
            </a:r>
            <a:r>
              <a:rPr lang="en-US" altLang="ko-KR" sz="1100" b="1" dirty="0"/>
              <a:t>Switching Protocols</a:t>
            </a:r>
          </a:p>
          <a:p>
            <a:r>
              <a:rPr lang="en-US" altLang="ko-KR" sz="1100" b="1" dirty="0"/>
              <a:t>Upgrade: </a:t>
            </a:r>
            <a:r>
              <a:rPr lang="en-US" altLang="ko-KR" sz="1100" b="1" dirty="0" err="1"/>
              <a:t>websocket</a:t>
            </a:r>
            <a:endParaRPr lang="en-US" altLang="ko-KR" sz="1100" b="1" dirty="0"/>
          </a:p>
          <a:p>
            <a:r>
              <a:rPr lang="en-US" altLang="ko-KR" sz="1100" b="1" dirty="0"/>
              <a:t>Connection: Upgrade</a:t>
            </a:r>
          </a:p>
          <a:p>
            <a:r>
              <a:rPr lang="en-US" altLang="ko-KR" sz="1100" b="1" dirty="0"/>
              <a:t>Sec-</a:t>
            </a:r>
            <a:r>
              <a:rPr lang="en-US" altLang="ko-KR" sz="1100" b="1" dirty="0" err="1"/>
              <a:t>WebSocket</a:t>
            </a:r>
            <a:r>
              <a:rPr lang="en-US" altLang="ko-KR" sz="1100" b="1" dirty="0"/>
              <a:t>-Accept: </a:t>
            </a:r>
            <a:r>
              <a:rPr lang="en-US" altLang="ko-KR" sz="1100" b="1" dirty="0" err="1"/>
              <a:t>HSmrc0sMlYUkAGmm5OPpG2HaGWk</a:t>
            </a:r>
            <a:r>
              <a:rPr lang="en-US" altLang="ko-KR" sz="1100" b="1" dirty="0"/>
              <a:t>=</a:t>
            </a:r>
          </a:p>
          <a:p>
            <a:r>
              <a:rPr lang="en-US" altLang="ko-KR" sz="1100" b="1" dirty="0"/>
              <a:t>Sec-</a:t>
            </a:r>
            <a:r>
              <a:rPr lang="en-US" altLang="ko-KR" sz="1100" b="1" dirty="0" err="1"/>
              <a:t>WebSocket</a:t>
            </a:r>
            <a:r>
              <a:rPr lang="en-US" altLang="ko-KR" sz="1100" b="1" dirty="0"/>
              <a:t>-Protocol: chat</a:t>
            </a: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2319058" y="3688075"/>
            <a:ext cx="4444697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63643" y="4129648"/>
            <a:ext cx="4896544" cy="74635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100" dirty="0"/>
              <a:t>Sec-</a:t>
            </a:r>
            <a:r>
              <a:rPr lang="en-US" altLang="ko-KR" sz="1100" dirty="0" err="1"/>
              <a:t>WebSocket</a:t>
            </a:r>
            <a:r>
              <a:rPr lang="en-US" altLang="ko-KR" sz="1100" dirty="0"/>
              <a:t>-Accept </a:t>
            </a:r>
          </a:p>
          <a:p>
            <a:r>
              <a:rPr lang="en-US" altLang="ko-KR" sz="1100" dirty="0"/>
              <a:t>= </a:t>
            </a:r>
            <a:r>
              <a:rPr lang="en-US" altLang="ko-KR" sz="1100" dirty="0" err="1"/>
              <a:t>base64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SHA</a:t>
            </a:r>
            <a:r>
              <a:rPr lang="en-US" altLang="ko-KR" sz="1100" dirty="0"/>
              <a:t>-1(Sec-</a:t>
            </a:r>
            <a:r>
              <a:rPr lang="en-US" altLang="ko-KR" sz="1100" dirty="0" err="1"/>
              <a:t>WebSocket</a:t>
            </a:r>
            <a:r>
              <a:rPr lang="en-US" altLang="ko-KR" sz="1100" dirty="0"/>
              <a:t>-Key </a:t>
            </a:r>
          </a:p>
          <a:p>
            <a:r>
              <a:rPr lang="en-US" altLang="ko-KR" sz="1100" dirty="0"/>
              <a:t>   + CONCATENATE(</a:t>
            </a:r>
            <a:r>
              <a:rPr lang="en-US" altLang="ko-KR" sz="1100" dirty="0" err="1"/>
              <a:t>258EAFA5-E914-47DA-95CA-C5AB0DC85B11</a:t>
            </a:r>
            <a:r>
              <a:rPr lang="en-US" altLang="ko-KR" sz="1100" dirty="0"/>
              <a:t>)))</a:t>
            </a:r>
          </a:p>
          <a:p>
            <a:r>
              <a:rPr lang="en-US" altLang="ko-KR" sz="1100" dirty="0"/>
              <a:t>= </a:t>
            </a:r>
            <a:r>
              <a:rPr lang="en-US" altLang="ko-KR" sz="1100" dirty="0" err="1"/>
              <a:t>HSmrc0sMlYUkAGmm5OPpG2HaGWk</a:t>
            </a:r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>
            <a:off x="2319059" y="3832091"/>
            <a:ext cx="4444696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2319059" y="3976107"/>
            <a:ext cx="4444696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01545" y="3458081"/>
            <a:ext cx="349864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132445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32423</TotalTime>
  <Words>264</Words>
  <Application>Microsoft Office PowerPoint</Application>
  <PresentationFormat>화면 슬라이드 쇼(16:9)</PresentationFormat>
  <Paragraphs>107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4783</cp:revision>
  <dcterms:created xsi:type="dcterms:W3CDTF">2006-10-05T04:04:58Z</dcterms:created>
  <dcterms:modified xsi:type="dcterms:W3CDTF">2022-01-04T14:42:52Z</dcterms:modified>
</cp:coreProperties>
</file>