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17" r:id="rId2"/>
    <p:sldId id="420" r:id="rId3"/>
    <p:sldId id="422" r:id="rId4"/>
    <p:sldId id="423" r:id="rId5"/>
    <p:sldId id="419" r:id="rId6"/>
    <p:sldId id="421" r:id="rId7"/>
    <p:sldId id="41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1402" autoAdjust="0"/>
  </p:normalViewPr>
  <p:slideViewPr>
    <p:cSldViewPr>
      <p:cViewPr varScale="1">
        <p:scale>
          <a:sx n="152" d="100"/>
          <a:sy n="152" d="100"/>
        </p:scale>
        <p:origin x="162" y="51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2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5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2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7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6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DB Partitioning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57774"/>
              </p:ext>
            </p:extLst>
          </p:nvPr>
        </p:nvGraphicFramePr>
        <p:xfrm>
          <a:off x="3923928" y="1655822"/>
          <a:ext cx="1980219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Peach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B1AD88F-8709-4050-8BD6-FF1BAF9A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53111"/>
              </p:ext>
            </p:extLst>
          </p:nvPr>
        </p:nvGraphicFramePr>
        <p:xfrm>
          <a:off x="251520" y="1655822"/>
          <a:ext cx="1320146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Peach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86EC61F-4066-412F-B748-F5969A3A4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01010"/>
              </p:ext>
            </p:extLst>
          </p:nvPr>
        </p:nvGraphicFramePr>
        <p:xfrm>
          <a:off x="1775689" y="1655822"/>
          <a:ext cx="1320146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F53B6E8-665C-4031-8564-2B7A174ED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53736"/>
              </p:ext>
            </p:extLst>
          </p:nvPr>
        </p:nvGraphicFramePr>
        <p:xfrm>
          <a:off x="6696237" y="1367790"/>
          <a:ext cx="1980219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Peach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F079B93-75D2-492E-82D4-741E0CD04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799"/>
              </p:ext>
            </p:extLst>
          </p:nvPr>
        </p:nvGraphicFramePr>
        <p:xfrm>
          <a:off x="6696237" y="2715766"/>
          <a:ext cx="198021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1EAF8E8-04A3-49A6-B169-0367A3866443}"/>
              </a:ext>
            </a:extLst>
          </p:cNvPr>
          <p:cNvSpPr/>
          <p:nvPr/>
        </p:nvSpPr>
        <p:spPr>
          <a:xfrm rot="10800000">
            <a:off x="3274023" y="2775962"/>
            <a:ext cx="468052" cy="17389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06E0B39-01EB-4669-B621-41653FF66D18}"/>
              </a:ext>
            </a:extLst>
          </p:cNvPr>
          <p:cNvSpPr/>
          <p:nvPr/>
        </p:nvSpPr>
        <p:spPr>
          <a:xfrm>
            <a:off x="6053361" y="2775962"/>
            <a:ext cx="468052" cy="1738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45665-2117-448D-B6B1-ED156AB9C322}"/>
              </a:ext>
            </a:extLst>
          </p:cNvPr>
          <p:cNvSpPr txBox="1"/>
          <p:nvPr/>
        </p:nvSpPr>
        <p:spPr>
          <a:xfrm>
            <a:off x="3139823" y="2314297"/>
            <a:ext cx="7724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Vertial 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Partition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AD37D-AC15-4138-8504-B6182037CEA2}"/>
              </a:ext>
            </a:extLst>
          </p:cNvPr>
          <p:cNvSpPr txBox="1"/>
          <p:nvPr/>
        </p:nvSpPr>
        <p:spPr>
          <a:xfrm>
            <a:off x="5852485" y="2314297"/>
            <a:ext cx="90762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Horizontal</a:t>
            </a:r>
          </a:p>
          <a:p>
            <a:pPr algn="ctr"/>
            <a:r>
              <a:rPr lang="en-US" altLang="ko-KR" sz="1200">
                <a:solidFill>
                  <a:srgbClr val="C00000"/>
                </a:solidFill>
              </a:rPr>
              <a:t>Partition</a:t>
            </a:r>
            <a:endParaRPr lang="ko-KR" altLang="en-US" sz="1200">
              <a:solidFill>
                <a:srgbClr val="C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A7FC4C-3145-49ED-A491-9055E01CF9F7}"/>
              </a:ext>
            </a:extLst>
          </p:cNvPr>
          <p:cNvCxnSpPr/>
          <p:nvPr/>
        </p:nvCxnSpPr>
        <p:spPr>
          <a:xfrm>
            <a:off x="5241632" y="1427186"/>
            <a:ext cx="0" cy="2716128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1DF4C9-FD97-41F1-A68A-3EDF8264D117}"/>
              </a:ext>
            </a:extLst>
          </p:cNvPr>
          <p:cNvCxnSpPr>
            <a:cxnSpLocks/>
          </p:cNvCxnSpPr>
          <p:nvPr/>
        </p:nvCxnSpPr>
        <p:spPr>
          <a:xfrm>
            <a:off x="3851920" y="2859782"/>
            <a:ext cx="2088232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DB Sharding Hash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CB6C979-C4AA-4C9A-ADA8-4D665B66A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15050"/>
              </p:ext>
            </p:extLst>
          </p:nvPr>
        </p:nvGraphicFramePr>
        <p:xfrm>
          <a:off x="1619672" y="1779662"/>
          <a:ext cx="1980219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Peach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D5200CE-9945-4FE1-BE40-31AA86E33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05049"/>
              </p:ext>
            </p:extLst>
          </p:nvPr>
        </p:nvGraphicFramePr>
        <p:xfrm>
          <a:off x="4896037" y="2556628"/>
          <a:ext cx="1980219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37F7B0-F00A-411E-9FE0-FFC3B52DA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82536"/>
              </p:ext>
            </p:extLst>
          </p:nvPr>
        </p:nvGraphicFramePr>
        <p:xfrm>
          <a:off x="4896037" y="1059582"/>
          <a:ext cx="1980219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2AAD67F-E4BD-426C-A8C2-AC7E38E19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87882"/>
              </p:ext>
            </p:extLst>
          </p:nvPr>
        </p:nvGraphicFramePr>
        <p:xfrm>
          <a:off x="4896037" y="3787110"/>
          <a:ext cx="1980219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Peach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D8ADD-8D62-4771-8608-8839A606955E}"/>
              </a:ext>
            </a:extLst>
          </p:cNvPr>
          <p:cNvSpPr/>
          <p:nvPr/>
        </p:nvSpPr>
        <p:spPr>
          <a:xfrm>
            <a:off x="3707904" y="2775962"/>
            <a:ext cx="1080120" cy="1738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53C0C-8A06-4410-84B7-FB5EFA8726F5}"/>
              </a:ext>
            </a:extLst>
          </p:cNvPr>
          <p:cNvSpPr txBox="1"/>
          <p:nvPr/>
        </p:nvSpPr>
        <p:spPr>
          <a:xfrm>
            <a:off x="3688356" y="2360281"/>
            <a:ext cx="11192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/>
              <a:t>Hash</a:t>
            </a:r>
          </a:p>
          <a:p>
            <a:pPr algn="ctr"/>
            <a:r>
              <a:rPr lang="en-US" altLang="ko-KR" sz="1200"/>
              <a:t>(Fruit ID % 3)</a:t>
            </a:r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E7C7-79BF-47BD-92E9-1B10F5A8D900}"/>
              </a:ext>
            </a:extLst>
          </p:cNvPr>
          <p:cNvSpPr txBox="1"/>
          <p:nvPr/>
        </p:nvSpPr>
        <p:spPr>
          <a:xfrm>
            <a:off x="5615078" y="809648"/>
            <a:ext cx="54213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DB 1</a:t>
            </a:r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45D09D-2E40-4BA2-81D8-CE96738A8240}"/>
              </a:ext>
            </a:extLst>
          </p:cNvPr>
          <p:cNvSpPr txBox="1"/>
          <p:nvPr/>
        </p:nvSpPr>
        <p:spPr>
          <a:xfrm>
            <a:off x="5623894" y="2311253"/>
            <a:ext cx="52450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DB 2</a:t>
            </a:r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6126AB-F712-4E04-8462-A2436CFBA192}"/>
              </a:ext>
            </a:extLst>
          </p:cNvPr>
          <p:cNvSpPr txBox="1"/>
          <p:nvPr/>
        </p:nvSpPr>
        <p:spPr>
          <a:xfrm>
            <a:off x="5623894" y="3536513"/>
            <a:ext cx="52450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DB 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4581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DB Sharding Range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CB6C979-C4AA-4C9A-ADA8-4D665B66A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01748"/>
              </p:ext>
            </p:extLst>
          </p:nvPr>
        </p:nvGraphicFramePr>
        <p:xfrm>
          <a:off x="1619672" y="1779662"/>
          <a:ext cx="1980219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Peach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D5200CE-9945-4FE1-BE40-31AA86E33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29174"/>
              </p:ext>
            </p:extLst>
          </p:nvPr>
        </p:nvGraphicFramePr>
        <p:xfrm>
          <a:off x="4896037" y="2556628"/>
          <a:ext cx="1980219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37F7B0-F00A-411E-9FE0-FFC3B52DA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38293"/>
              </p:ext>
            </p:extLst>
          </p:nvPr>
        </p:nvGraphicFramePr>
        <p:xfrm>
          <a:off x="4896037" y="1059582"/>
          <a:ext cx="1980219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Peach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2AAD67F-E4BD-426C-A8C2-AC7E38E19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81947"/>
              </p:ext>
            </p:extLst>
          </p:nvPr>
        </p:nvGraphicFramePr>
        <p:xfrm>
          <a:off x="4896037" y="3787110"/>
          <a:ext cx="1980219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D8ADD-8D62-4771-8608-8839A606955E}"/>
              </a:ext>
            </a:extLst>
          </p:cNvPr>
          <p:cNvSpPr/>
          <p:nvPr/>
        </p:nvSpPr>
        <p:spPr>
          <a:xfrm>
            <a:off x="3707904" y="2775962"/>
            <a:ext cx="1080120" cy="1738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A8EA5-9647-4E4A-A95A-6636288AF2C7}"/>
              </a:ext>
            </a:extLst>
          </p:cNvPr>
          <p:cNvSpPr txBox="1"/>
          <p:nvPr/>
        </p:nvSpPr>
        <p:spPr>
          <a:xfrm>
            <a:off x="5082883" y="809648"/>
            <a:ext cx="160653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DB 1 / </a:t>
            </a:r>
            <a:r>
              <a:rPr lang="en-US" altLang="ko-KR" sz="1200" b="1"/>
              <a:t>Range 1 ~ 9</a:t>
            </a:r>
            <a:endParaRPr lang="ko-KR" altLang="en-US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97FC7-B31C-44EC-A59E-E3D73720EF9E}"/>
              </a:ext>
            </a:extLst>
          </p:cNvPr>
          <p:cNvSpPr txBox="1"/>
          <p:nvPr/>
        </p:nvSpPr>
        <p:spPr>
          <a:xfrm>
            <a:off x="4993114" y="2311253"/>
            <a:ext cx="178606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DB 2 / </a:t>
            </a:r>
            <a:r>
              <a:rPr lang="en-US" altLang="ko-KR" sz="1200" b="1"/>
              <a:t>Range 10 ~ 19</a:t>
            </a:r>
            <a:endParaRPr lang="ko-KR" altLang="en-US" sz="12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5A05F-7355-46B6-9262-0307DA796250}"/>
              </a:ext>
            </a:extLst>
          </p:cNvPr>
          <p:cNvSpPr txBox="1"/>
          <p:nvPr/>
        </p:nvSpPr>
        <p:spPr>
          <a:xfrm>
            <a:off x="4993114" y="3536513"/>
            <a:ext cx="178606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DB 3 / </a:t>
            </a:r>
            <a:r>
              <a:rPr lang="en-US" altLang="ko-KR" sz="1200" b="1"/>
              <a:t>Range 20 ~ 29</a:t>
            </a:r>
            <a:endParaRPr lang="ko-KR" altLang="en-US" sz="12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D19D9-43A4-4F0C-852A-B1299C6EE0F8}"/>
              </a:ext>
            </a:extLst>
          </p:cNvPr>
          <p:cNvSpPr txBox="1"/>
          <p:nvPr/>
        </p:nvSpPr>
        <p:spPr>
          <a:xfrm>
            <a:off x="3849457" y="2360281"/>
            <a:ext cx="7970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/>
              <a:t>Range</a:t>
            </a:r>
          </a:p>
          <a:p>
            <a:pPr algn="ctr"/>
            <a:r>
              <a:rPr lang="en-US" altLang="ko-KR" sz="1200"/>
              <a:t>(Fruit ID)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0492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DB Sharding List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CB6C979-C4AA-4C9A-ADA8-4D665B66A2DE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1779662"/>
          <a:ext cx="1980219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Peach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D5200CE-9945-4FE1-BE40-31AA86E33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31643"/>
              </p:ext>
            </p:extLst>
          </p:nvPr>
        </p:nvGraphicFramePr>
        <p:xfrm>
          <a:off x="4896037" y="2556628"/>
          <a:ext cx="1980219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Peach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37F7B0-F00A-411E-9FE0-FFC3B52DA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161"/>
              </p:ext>
            </p:extLst>
          </p:nvPr>
        </p:nvGraphicFramePr>
        <p:xfrm>
          <a:off x="4896037" y="1059582"/>
          <a:ext cx="1980219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2AAD67F-E4BD-426C-A8C2-AC7E38E19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63067"/>
              </p:ext>
            </p:extLst>
          </p:nvPr>
        </p:nvGraphicFramePr>
        <p:xfrm>
          <a:off x="4896037" y="3787110"/>
          <a:ext cx="1980219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D8ADD-8D62-4771-8608-8839A606955E}"/>
              </a:ext>
            </a:extLst>
          </p:cNvPr>
          <p:cNvSpPr/>
          <p:nvPr/>
        </p:nvSpPr>
        <p:spPr>
          <a:xfrm>
            <a:off x="3707904" y="2775962"/>
            <a:ext cx="1080120" cy="1738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53C0C-8A06-4410-84B7-FB5EFA8726F5}"/>
              </a:ext>
            </a:extLst>
          </p:cNvPr>
          <p:cNvSpPr txBox="1"/>
          <p:nvPr/>
        </p:nvSpPr>
        <p:spPr>
          <a:xfrm>
            <a:off x="3849458" y="2360281"/>
            <a:ext cx="7970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/>
              <a:t>List</a:t>
            </a:r>
          </a:p>
          <a:p>
            <a:pPr algn="ctr"/>
            <a:r>
              <a:rPr lang="en-US" altLang="ko-KR" sz="1200"/>
              <a:t>(Fruit ID)</a:t>
            </a:r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E7C7-79BF-47BD-92E9-1B10F5A8D900}"/>
              </a:ext>
            </a:extLst>
          </p:cNvPr>
          <p:cNvSpPr txBox="1"/>
          <p:nvPr/>
        </p:nvSpPr>
        <p:spPr>
          <a:xfrm>
            <a:off x="5211925" y="809648"/>
            <a:ext cx="134844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DB 1 / </a:t>
            </a:r>
            <a:r>
              <a:rPr lang="en-US" altLang="ko-KR" sz="1200" b="1"/>
              <a:t>List 1,2,4</a:t>
            </a:r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45D09D-2E40-4BA2-81D8-CE96738A8240}"/>
              </a:ext>
            </a:extLst>
          </p:cNvPr>
          <p:cNvSpPr txBox="1"/>
          <p:nvPr/>
        </p:nvSpPr>
        <p:spPr>
          <a:xfrm>
            <a:off x="5256807" y="2311253"/>
            <a:ext cx="125867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DB 2 / </a:t>
            </a:r>
            <a:r>
              <a:rPr lang="en-US" altLang="ko-KR" sz="1200" b="1"/>
              <a:t>List 3,5</a:t>
            </a:r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6126AB-F712-4E04-8462-A2436CFBA192}"/>
              </a:ext>
            </a:extLst>
          </p:cNvPr>
          <p:cNvSpPr txBox="1"/>
          <p:nvPr/>
        </p:nvSpPr>
        <p:spPr>
          <a:xfrm>
            <a:off x="5276845" y="3536513"/>
            <a:ext cx="12186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DB 3 / </a:t>
            </a:r>
            <a:r>
              <a:rPr lang="en-US" altLang="ko-KR" sz="1200" b="1"/>
              <a:t>List 6,7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8674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12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DB Sharding Hashing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CB6C979-C4AA-4C9A-ADA8-4D665B66A2DE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1779662"/>
          <a:ext cx="1980219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Peach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D5200CE-9945-4FE1-BE40-31AA86E333EE}"/>
              </a:ext>
            </a:extLst>
          </p:cNvPr>
          <p:cNvGraphicFramePr>
            <a:graphicFrameLocks noGrp="1"/>
          </p:cNvGraphicFramePr>
          <p:nvPr/>
        </p:nvGraphicFramePr>
        <p:xfrm>
          <a:off x="4896037" y="2344246"/>
          <a:ext cx="1980219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37F7B0-F00A-411E-9FE0-FFC3B52DAB92}"/>
              </a:ext>
            </a:extLst>
          </p:cNvPr>
          <p:cNvGraphicFramePr>
            <a:graphicFrameLocks noGrp="1"/>
          </p:cNvGraphicFramePr>
          <p:nvPr/>
        </p:nvGraphicFramePr>
        <p:xfrm>
          <a:off x="4896037" y="3456022"/>
          <a:ext cx="1980219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Grape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Lemon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2AAD67F-E4BD-426C-A8C2-AC7E38E19294}"/>
              </a:ext>
            </a:extLst>
          </p:cNvPr>
          <p:cNvGraphicFramePr>
            <a:graphicFrameLocks noGrp="1"/>
          </p:cNvGraphicFramePr>
          <p:nvPr/>
        </p:nvGraphicFramePr>
        <p:xfrm>
          <a:off x="4896037" y="1214998"/>
          <a:ext cx="1980219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 ID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Fruit</a:t>
                      </a:r>
                    </a:p>
                    <a:p>
                      <a:pPr algn="ctr" latinLnBrk="1"/>
                      <a:r>
                        <a:rPr lang="en-US" altLang="ko-KR" sz="1100"/>
                        <a:t>State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Orange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D8ADD-8D62-4771-8608-8839A606955E}"/>
              </a:ext>
            </a:extLst>
          </p:cNvPr>
          <p:cNvSpPr/>
          <p:nvPr/>
        </p:nvSpPr>
        <p:spPr>
          <a:xfrm>
            <a:off x="3707904" y="2775962"/>
            <a:ext cx="1080120" cy="1738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53C0C-8A06-4410-84B7-FB5EFA8726F5}"/>
              </a:ext>
            </a:extLst>
          </p:cNvPr>
          <p:cNvSpPr txBox="1"/>
          <p:nvPr/>
        </p:nvSpPr>
        <p:spPr>
          <a:xfrm>
            <a:off x="3688356" y="2314297"/>
            <a:ext cx="11192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/>
              <a:t>Hashing</a:t>
            </a:r>
          </a:p>
          <a:p>
            <a:pPr algn="ctr"/>
            <a:r>
              <a:rPr lang="en-US" altLang="ko-KR" sz="1200"/>
              <a:t>(Fruit ID % 3)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3517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Row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Row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Oragne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55861"/>
            <a:ext cx="139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State Index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55861"/>
            <a:ext cx="19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Fruit_Info</a:t>
            </a:r>
            <a:r>
              <a:rPr lang="en-US" altLang="ko-KR" sz="1400" dirty="0"/>
              <a:t> Table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972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44169</TotalTime>
  <Words>528</Words>
  <Application>Microsoft Office PowerPoint</Application>
  <PresentationFormat>화면 슬라이드 쇼(16:9)</PresentationFormat>
  <Paragraphs>420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DB Partitioning</vt:lpstr>
      <vt:lpstr>DB Sharding Hash</vt:lpstr>
      <vt:lpstr>DB Sharding Range</vt:lpstr>
      <vt:lpstr>DB Sharding List</vt:lpstr>
      <vt:lpstr>PowerPoint 프레젠테이션</vt:lpstr>
      <vt:lpstr>DB Sharding Hashing</vt:lpstr>
      <vt:lpstr>Database Indexing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5719</cp:revision>
  <dcterms:created xsi:type="dcterms:W3CDTF">2006-10-05T04:04:58Z</dcterms:created>
  <dcterms:modified xsi:type="dcterms:W3CDTF">2021-06-07T15:16:16Z</dcterms:modified>
</cp:coreProperties>
</file>