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9" r:id="rId2"/>
    <p:sldId id="380" r:id="rId3"/>
    <p:sldId id="369" r:id="rId4"/>
    <p:sldId id="373" r:id="rId5"/>
    <p:sldId id="374" r:id="rId6"/>
    <p:sldId id="376" r:id="rId7"/>
    <p:sldId id="378" r:id="rId8"/>
    <p:sldId id="375" r:id="rId9"/>
    <p:sldId id="370" r:id="rId10"/>
    <p:sldId id="372" r:id="rId11"/>
    <p:sldId id="371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200" d="100"/>
          <a:sy n="200" d="100"/>
        </p:scale>
        <p:origin x="3360" y="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0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2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8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Split Stack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874BA3-7CEE-4FC8-9741-8FD7D8A01A21}"/>
              </a:ext>
            </a:extLst>
          </p:cNvPr>
          <p:cNvSpPr/>
          <p:nvPr/>
        </p:nvSpPr>
        <p:spPr>
          <a:xfrm>
            <a:off x="6745622" y="1779662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main()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D3114F-8BDB-47B3-923D-51BE6E4D8F4A}"/>
              </a:ext>
            </a:extLst>
          </p:cNvPr>
          <p:cNvSpPr/>
          <p:nvPr/>
        </p:nvSpPr>
        <p:spPr>
          <a:xfrm>
            <a:off x="5966916" y="1779662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func1()</a:t>
            </a:r>
            <a:endParaRPr lang="ko-KR" altLang="en-US" sz="140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18768FD-BAAF-4981-9D2D-1069FD5F181E}"/>
              </a:ext>
            </a:extLst>
          </p:cNvPr>
          <p:cNvSpPr/>
          <p:nvPr/>
        </p:nvSpPr>
        <p:spPr>
          <a:xfrm>
            <a:off x="4486611" y="2470951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62FF70F-8426-4A1D-81A6-CCC0ED79E9DB}"/>
              </a:ext>
            </a:extLst>
          </p:cNvPr>
          <p:cNvSpPr/>
          <p:nvPr/>
        </p:nvSpPr>
        <p:spPr>
          <a:xfrm>
            <a:off x="5188210" y="1779662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func2()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395EF0A-CF64-4295-A0C9-7C97B85FD104}"/>
              </a:ext>
            </a:extLst>
          </p:cNvPr>
          <p:cNvSpPr/>
          <p:nvPr/>
        </p:nvSpPr>
        <p:spPr>
          <a:xfrm>
            <a:off x="4918658" y="1779661"/>
            <a:ext cx="269552" cy="43204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2CE195-2348-4334-9C06-C010086F59B2}"/>
              </a:ext>
            </a:extLst>
          </p:cNvPr>
          <p:cNvSpPr/>
          <p:nvPr/>
        </p:nvSpPr>
        <p:spPr>
          <a:xfrm>
            <a:off x="6745622" y="2838654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main()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B40DDB-794F-46F6-AF0D-60F47330B855}"/>
              </a:ext>
            </a:extLst>
          </p:cNvPr>
          <p:cNvSpPr/>
          <p:nvPr/>
        </p:nvSpPr>
        <p:spPr>
          <a:xfrm>
            <a:off x="5966916" y="2838654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func1()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C0D7A39-0C0C-484D-8939-4D897062AFD1}"/>
              </a:ext>
            </a:extLst>
          </p:cNvPr>
          <p:cNvSpPr/>
          <p:nvPr/>
        </p:nvSpPr>
        <p:spPr>
          <a:xfrm>
            <a:off x="5188210" y="2838654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func2()</a:t>
            </a:r>
            <a:endParaRPr lang="ko-KR" altLang="en-US" sz="14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4B2E3B7-959D-4BF5-AA80-DD5D96352A50}"/>
              </a:ext>
            </a:extLst>
          </p:cNvPr>
          <p:cNvSpPr/>
          <p:nvPr/>
        </p:nvSpPr>
        <p:spPr>
          <a:xfrm>
            <a:off x="1702266" y="2838449"/>
            <a:ext cx="1826964" cy="430757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76077C0-74AA-464A-9F26-79BDE98D8207}"/>
              </a:ext>
            </a:extLst>
          </p:cNvPr>
          <p:cNvSpPr/>
          <p:nvPr/>
        </p:nvSpPr>
        <p:spPr>
          <a:xfrm>
            <a:off x="3529230" y="2838654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func3()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CC9795-E31C-4AC0-9575-DA045191D923}"/>
              </a:ext>
            </a:extLst>
          </p:cNvPr>
          <p:cNvCxnSpPr>
            <a:cxnSpLocks/>
          </p:cNvCxnSpPr>
          <p:nvPr/>
        </p:nvCxnSpPr>
        <p:spPr>
          <a:xfrm flipV="1">
            <a:off x="3529230" y="3269207"/>
            <a:ext cx="0" cy="241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407111-6AFD-49CB-8249-DF8DBF7235EC}"/>
              </a:ext>
            </a:extLst>
          </p:cNvPr>
          <p:cNvCxnSpPr>
            <a:cxnSpLocks/>
          </p:cNvCxnSpPr>
          <p:nvPr/>
        </p:nvCxnSpPr>
        <p:spPr>
          <a:xfrm flipV="1">
            <a:off x="1702266" y="3269207"/>
            <a:ext cx="0" cy="241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F87BB90-E6F4-4E32-A672-A490E2953207}"/>
              </a:ext>
            </a:extLst>
          </p:cNvPr>
          <p:cNvSpPr/>
          <p:nvPr/>
        </p:nvSpPr>
        <p:spPr>
          <a:xfrm>
            <a:off x="1187624" y="3484099"/>
            <a:ext cx="102928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Stack Limit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816C84B-6F4C-4125-A8D4-728377371036}"/>
              </a:ext>
            </a:extLst>
          </p:cNvPr>
          <p:cNvSpPr/>
          <p:nvPr/>
        </p:nvSpPr>
        <p:spPr>
          <a:xfrm>
            <a:off x="2915816" y="3484099"/>
            <a:ext cx="122682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Stack Pointer</a:t>
            </a:r>
            <a:endParaRPr lang="ko-KR" altLang="en-US" sz="14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5E6D9A-EA18-4CB9-867F-57F753CA4310}"/>
              </a:ext>
            </a:extLst>
          </p:cNvPr>
          <p:cNvSpPr/>
          <p:nvPr/>
        </p:nvSpPr>
        <p:spPr>
          <a:xfrm>
            <a:off x="2537481" y="2543706"/>
            <a:ext cx="97904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1KB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CB44243-707F-4EF8-A374-F047C2A60DD2}"/>
              </a:ext>
            </a:extLst>
          </p:cNvPr>
          <p:cNvSpPr/>
          <p:nvPr/>
        </p:nvSpPr>
        <p:spPr>
          <a:xfrm>
            <a:off x="5786456" y="2543706"/>
            <a:ext cx="97904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1KB</a:t>
            </a:r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2AADFD-6695-4C9C-B023-299C81562B77}"/>
              </a:ext>
            </a:extLst>
          </p:cNvPr>
          <p:cNvSpPr/>
          <p:nvPr/>
        </p:nvSpPr>
        <p:spPr>
          <a:xfrm>
            <a:off x="5786456" y="1486987"/>
            <a:ext cx="97904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1KB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3381879-8281-4113-9804-136EDBD5C337}"/>
              </a:ext>
            </a:extLst>
          </p:cNvPr>
          <p:cNvSpPr/>
          <p:nvPr/>
        </p:nvSpPr>
        <p:spPr>
          <a:xfrm>
            <a:off x="4918658" y="2838653"/>
            <a:ext cx="269552" cy="43204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947C205-8796-4FF8-A192-8FB0C0917E4C}"/>
              </a:ext>
            </a:extLst>
          </p:cNvPr>
          <p:cNvCxnSpPr>
            <a:cxnSpLocks/>
            <a:stCxn id="55" idx="1"/>
            <a:endCxn id="41" idx="3"/>
          </p:cNvCxnSpPr>
          <p:nvPr/>
        </p:nvCxnSpPr>
        <p:spPr>
          <a:xfrm flipH="1">
            <a:off x="4307936" y="3054678"/>
            <a:ext cx="610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6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Growable Stack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874BA3-7CEE-4FC8-9741-8FD7D8A01A21}"/>
              </a:ext>
            </a:extLst>
          </p:cNvPr>
          <p:cNvSpPr/>
          <p:nvPr/>
        </p:nvSpPr>
        <p:spPr>
          <a:xfrm>
            <a:off x="6745622" y="1513943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main()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D3114F-8BDB-47B3-923D-51BE6E4D8F4A}"/>
              </a:ext>
            </a:extLst>
          </p:cNvPr>
          <p:cNvSpPr/>
          <p:nvPr/>
        </p:nvSpPr>
        <p:spPr>
          <a:xfrm>
            <a:off x="5966916" y="1513943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func1()</a:t>
            </a:r>
            <a:endParaRPr lang="ko-KR" altLang="en-US" sz="140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18768FD-BAAF-4981-9D2D-1069FD5F181E}"/>
              </a:ext>
            </a:extLst>
          </p:cNvPr>
          <p:cNvSpPr/>
          <p:nvPr/>
        </p:nvSpPr>
        <p:spPr>
          <a:xfrm>
            <a:off x="4486611" y="2205232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62FF70F-8426-4A1D-81A6-CCC0ED79E9DB}"/>
              </a:ext>
            </a:extLst>
          </p:cNvPr>
          <p:cNvSpPr/>
          <p:nvPr/>
        </p:nvSpPr>
        <p:spPr>
          <a:xfrm>
            <a:off x="5188210" y="1513943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func2()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395EF0A-CF64-4295-A0C9-7C97B85FD104}"/>
              </a:ext>
            </a:extLst>
          </p:cNvPr>
          <p:cNvSpPr/>
          <p:nvPr/>
        </p:nvSpPr>
        <p:spPr>
          <a:xfrm>
            <a:off x="4918658" y="1513943"/>
            <a:ext cx="269552" cy="43086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2CE195-2348-4334-9C06-C010086F59B2}"/>
              </a:ext>
            </a:extLst>
          </p:cNvPr>
          <p:cNvSpPr/>
          <p:nvPr/>
        </p:nvSpPr>
        <p:spPr>
          <a:xfrm>
            <a:off x="6745622" y="2572935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main()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B40DDB-794F-46F6-AF0D-60F47330B855}"/>
              </a:ext>
            </a:extLst>
          </p:cNvPr>
          <p:cNvSpPr/>
          <p:nvPr/>
        </p:nvSpPr>
        <p:spPr>
          <a:xfrm>
            <a:off x="5966916" y="2572935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func1()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C0D7A39-0C0C-484D-8939-4D897062AFD1}"/>
              </a:ext>
            </a:extLst>
          </p:cNvPr>
          <p:cNvSpPr/>
          <p:nvPr/>
        </p:nvSpPr>
        <p:spPr>
          <a:xfrm>
            <a:off x="5188210" y="2572935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func2()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5B4E3E2-1A2B-470F-9CF3-6042EFBDAFDA}"/>
              </a:ext>
            </a:extLst>
          </p:cNvPr>
          <p:cNvSpPr/>
          <p:nvPr/>
        </p:nvSpPr>
        <p:spPr>
          <a:xfrm>
            <a:off x="4918658" y="2571750"/>
            <a:ext cx="269552" cy="43173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F87BB90-E6F4-4E32-A672-A490E2953207}"/>
              </a:ext>
            </a:extLst>
          </p:cNvPr>
          <p:cNvSpPr/>
          <p:nvPr/>
        </p:nvSpPr>
        <p:spPr>
          <a:xfrm>
            <a:off x="1809622" y="4303770"/>
            <a:ext cx="102928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Stack Limit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816C84B-6F4C-4125-A8D4-728377371036}"/>
              </a:ext>
            </a:extLst>
          </p:cNvPr>
          <p:cNvSpPr/>
          <p:nvPr/>
        </p:nvSpPr>
        <p:spPr>
          <a:xfrm>
            <a:off x="3796090" y="4303770"/>
            <a:ext cx="122682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Stack Pointer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E7AEFF-F3FE-47EF-AEC8-09616429AD37}"/>
              </a:ext>
            </a:extLst>
          </p:cNvPr>
          <p:cNvSpPr/>
          <p:nvPr/>
        </p:nvSpPr>
        <p:spPr>
          <a:xfrm>
            <a:off x="6745622" y="3631927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main()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9D4E03-251D-4F70-8E53-572B7DA07A54}"/>
              </a:ext>
            </a:extLst>
          </p:cNvPr>
          <p:cNvSpPr/>
          <p:nvPr/>
        </p:nvSpPr>
        <p:spPr>
          <a:xfrm>
            <a:off x="5966916" y="3631927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func1()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643C9F9-8B6F-4AC8-A7CA-EB64B27F7628}"/>
              </a:ext>
            </a:extLst>
          </p:cNvPr>
          <p:cNvSpPr/>
          <p:nvPr/>
        </p:nvSpPr>
        <p:spPr>
          <a:xfrm>
            <a:off x="5188210" y="3631927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func2()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20A3D59-8285-4FC4-BF1A-955EB2D07BD3}"/>
              </a:ext>
            </a:extLst>
          </p:cNvPr>
          <p:cNvSpPr/>
          <p:nvPr/>
        </p:nvSpPr>
        <p:spPr>
          <a:xfrm>
            <a:off x="2324264" y="3631406"/>
            <a:ext cx="2863946" cy="43107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99C4DA-945B-4AD2-9B53-295CE6B2EC68}"/>
              </a:ext>
            </a:extLst>
          </p:cNvPr>
          <p:cNvCxnSpPr>
            <a:cxnSpLocks/>
          </p:cNvCxnSpPr>
          <p:nvPr/>
        </p:nvCxnSpPr>
        <p:spPr>
          <a:xfrm flipV="1">
            <a:off x="4409504" y="4062480"/>
            <a:ext cx="0" cy="241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7936B7-56A8-457E-91E4-36269C6B1D3F}"/>
              </a:ext>
            </a:extLst>
          </p:cNvPr>
          <p:cNvCxnSpPr>
            <a:cxnSpLocks/>
          </p:cNvCxnSpPr>
          <p:nvPr/>
        </p:nvCxnSpPr>
        <p:spPr>
          <a:xfrm flipV="1">
            <a:off x="2324264" y="4062480"/>
            <a:ext cx="0" cy="241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38B17B4-A572-4497-9F72-55DFB53CEC7C}"/>
              </a:ext>
            </a:extLst>
          </p:cNvPr>
          <p:cNvSpPr/>
          <p:nvPr/>
        </p:nvSpPr>
        <p:spPr>
          <a:xfrm>
            <a:off x="5770022" y="1203598"/>
            <a:ext cx="97904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1KB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BD7CA80-6D9F-4CDB-BBAF-455F7E5FA564}"/>
              </a:ext>
            </a:extLst>
          </p:cNvPr>
          <p:cNvSpPr/>
          <p:nvPr/>
        </p:nvSpPr>
        <p:spPr>
          <a:xfrm>
            <a:off x="5765550" y="2277987"/>
            <a:ext cx="97904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1KB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B98CDD-7683-496C-A91A-8840360F1698}"/>
              </a:ext>
            </a:extLst>
          </p:cNvPr>
          <p:cNvSpPr/>
          <p:nvPr/>
        </p:nvSpPr>
        <p:spPr>
          <a:xfrm>
            <a:off x="4429134" y="3340030"/>
            <a:ext cx="97904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2KB</a:t>
            </a:r>
            <a:endParaRPr lang="ko-KR" altLang="en-US" sz="14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D8BBAF5-85CF-47A5-AC40-43F70E34549C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7134975" y="3004983"/>
            <a:ext cx="0" cy="6269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9D43AF2-FD14-4AD3-AEFE-4E463EA09FC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>
            <a:off x="5577563" y="3004983"/>
            <a:ext cx="0" cy="6269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B22121-6014-4BBD-B561-F278E921D5CE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6356269" y="3004983"/>
            <a:ext cx="0" cy="6269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4FE71C7-170C-4055-B60D-970D76C37C7B}"/>
              </a:ext>
            </a:extLst>
          </p:cNvPr>
          <p:cNvSpPr/>
          <p:nvPr/>
        </p:nvSpPr>
        <p:spPr>
          <a:xfrm>
            <a:off x="5353502" y="3125501"/>
            <a:ext cx="1226828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Copy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66B869F-7E42-42B2-AB1B-ABEF8AF792E0}"/>
              </a:ext>
            </a:extLst>
          </p:cNvPr>
          <p:cNvSpPr/>
          <p:nvPr/>
        </p:nvSpPr>
        <p:spPr>
          <a:xfrm>
            <a:off x="4409504" y="3631927"/>
            <a:ext cx="778706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func3()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175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FAEDC82-38A1-422C-AEBD-D3880129D614}"/>
              </a:ext>
            </a:extLst>
          </p:cNvPr>
          <p:cNvSpPr/>
          <p:nvPr/>
        </p:nvSpPr>
        <p:spPr>
          <a:xfrm>
            <a:off x="3495087" y="771550"/>
            <a:ext cx="1454560" cy="6700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New</a:t>
            </a:r>
            <a:r>
              <a:rPr lang="ko-KR" altLang="en-US" sz="1200"/>
              <a:t> </a:t>
            </a:r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3431A1F-F119-4275-AA9C-77BFED2572CC}"/>
              </a:ext>
            </a:extLst>
          </p:cNvPr>
          <p:cNvSpPr/>
          <p:nvPr/>
        </p:nvSpPr>
        <p:spPr>
          <a:xfrm>
            <a:off x="3859334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82C29D8-46EA-4724-AE6B-46323D84626B}"/>
              </a:ext>
            </a:extLst>
          </p:cNvPr>
          <p:cNvSpPr/>
          <p:nvPr/>
        </p:nvSpPr>
        <p:spPr>
          <a:xfrm>
            <a:off x="4265058" y="84817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1A25831-5A20-48DC-A973-D765726EFB6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222367" y="1441638"/>
            <a:ext cx="0" cy="42335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19CCFEC-8606-4057-8472-5753D72B232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222367" y="545733"/>
            <a:ext cx="0" cy="22581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661945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73395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1137793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3371485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779492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3089683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87C6E47-08E1-45F7-8C27-62B9BAF09DF5}"/>
              </a:ext>
            </a:extLst>
          </p:cNvPr>
          <p:cNvSpPr/>
          <p:nvPr/>
        </p:nvSpPr>
        <p:spPr>
          <a:xfrm>
            <a:off x="661945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C0F6813-87D5-43D1-8960-285F7698EF6C}"/>
              </a:ext>
            </a:extLst>
          </p:cNvPr>
          <p:cNvSpPr/>
          <p:nvPr/>
        </p:nvSpPr>
        <p:spPr>
          <a:xfrm>
            <a:off x="73395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16B16DE-BA9A-4653-AB31-70D1480E934F}"/>
              </a:ext>
            </a:extLst>
          </p:cNvPr>
          <p:cNvSpPr/>
          <p:nvPr/>
        </p:nvSpPr>
        <p:spPr>
          <a:xfrm>
            <a:off x="1137793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5E6D954-FE35-4F61-8EC8-A5FB04FF0441}"/>
              </a:ext>
            </a:extLst>
          </p:cNvPr>
          <p:cNvSpPr/>
          <p:nvPr/>
        </p:nvSpPr>
        <p:spPr>
          <a:xfrm>
            <a:off x="3371485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908ABA5-9DC3-4C82-825B-2264056EEB6B}"/>
              </a:ext>
            </a:extLst>
          </p:cNvPr>
          <p:cNvSpPr/>
          <p:nvPr/>
        </p:nvSpPr>
        <p:spPr>
          <a:xfrm>
            <a:off x="779492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0F43594-977A-4732-8712-D54488E230E7}"/>
              </a:ext>
            </a:extLst>
          </p:cNvPr>
          <p:cNvSpPr/>
          <p:nvPr/>
        </p:nvSpPr>
        <p:spPr>
          <a:xfrm>
            <a:off x="3117536" y="2907444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07911A0-F00B-4A3F-9A14-B41A4A3FE2FE}"/>
              </a:ext>
            </a:extLst>
          </p:cNvPr>
          <p:cNvSpPr/>
          <p:nvPr/>
        </p:nvSpPr>
        <p:spPr>
          <a:xfrm>
            <a:off x="661945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0EA90BF8-7BE6-439E-ABED-740598AB02C6}"/>
              </a:ext>
            </a:extLst>
          </p:cNvPr>
          <p:cNvSpPr/>
          <p:nvPr/>
        </p:nvSpPr>
        <p:spPr>
          <a:xfrm>
            <a:off x="73395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3E472801-0E73-4E08-8CB5-78F88B7C9F27}"/>
              </a:ext>
            </a:extLst>
          </p:cNvPr>
          <p:cNvSpPr/>
          <p:nvPr/>
        </p:nvSpPr>
        <p:spPr>
          <a:xfrm>
            <a:off x="113779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96BB654-B3EA-4A82-976F-82556B618D8F}"/>
              </a:ext>
            </a:extLst>
          </p:cNvPr>
          <p:cNvSpPr/>
          <p:nvPr/>
        </p:nvSpPr>
        <p:spPr>
          <a:xfrm>
            <a:off x="1530223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8991031-52DD-4038-8F18-939759F2698F}"/>
              </a:ext>
            </a:extLst>
          </p:cNvPr>
          <p:cNvSpPr/>
          <p:nvPr/>
        </p:nvSpPr>
        <p:spPr>
          <a:xfrm>
            <a:off x="3371485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7E70211-382D-4B21-BD51-3F7251B109AB}"/>
              </a:ext>
            </a:extLst>
          </p:cNvPr>
          <p:cNvSpPr/>
          <p:nvPr/>
        </p:nvSpPr>
        <p:spPr>
          <a:xfrm>
            <a:off x="779492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E3DA298-440F-49E7-A4B5-5FB06B4B6EFE}"/>
              </a:ext>
            </a:extLst>
          </p:cNvPr>
          <p:cNvSpPr/>
          <p:nvPr/>
        </p:nvSpPr>
        <p:spPr>
          <a:xfrm>
            <a:off x="3089683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16A553-3D4B-4B85-9823-2FA64B4BEFE0}"/>
              </a:ext>
            </a:extLst>
          </p:cNvPr>
          <p:cNvSpPr/>
          <p:nvPr/>
        </p:nvSpPr>
        <p:spPr>
          <a:xfrm>
            <a:off x="344292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AEADDA3-9CE2-46FD-AB28-9C048A7EBE75}"/>
              </a:ext>
            </a:extLst>
          </p:cNvPr>
          <p:cNvSpPr/>
          <p:nvPr/>
        </p:nvSpPr>
        <p:spPr>
          <a:xfrm>
            <a:off x="3442925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28581F4-4A25-4B64-B15E-5AB00852392D}"/>
              </a:ext>
            </a:extLst>
          </p:cNvPr>
          <p:cNvCxnSpPr>
            <a:cxnSpLocks/>
          </p:cNvCxnSpPr>
          <p:nvPr/>
        </p:nvCxnSpPr>
        <p:spPr>
          <a:xfrm flipH="1">
            <a:off x="3830297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977AA2B-0252-4EF3-BA86-7D1821A5409E}"/>
              </a:ext>
            </a:extLst>
          </p:cNvPr>
          <p:cNvSpPr/>
          <p:nvPr/>
        </p:nvSpPr>
        <p:spPr>
          <a:xfrm>
            <a:off x="5087367" y="142261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55D8C32-86F6-46BC-8E14-E706716152EC}"/>
              </a:ext>
            </a:extLst>
          </p:cNvPr>
          <p:cNvSpPr/>
          <p:nvPr/>
        </p:nvSpPr>
        <p:spPr>
          <a:xfrm>
            <a:off x="515937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9698B-1190-4A92-8BF3-D2C99D3C203C}"/>
              </a:ext>
            </a:extLst>
          </p:cNvPr>
          <p:cNvSpPr/>
          <p:nvPr/>
        </p:nvSpPr>
        <p:spPr>
          <a:xfrm>
            <a:off x="5563215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54D92CB3-32B0-403B-9FF3-3EC39E7502B6}"/>
              </a:ext>
            </a:extLst>
          </p:cNvPr>
          <p:cNvSpPr/>
          <p:nvPr/>
        </p:nvSpPr>
        <p:spPr>
          <a:xfrm>
            <a:off x="7796907" y="142261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B5D2DBB-BA37-4929-AA46-BFA0D4D70CC3}"/>
              </a:ext>
            </a:extLst>
          </p:cNvPr>
          <p:cNvSpPr/>
          <p:nvPr/>
        </p:nvSpPr>
        <p:spPr>
          <a:xfrm>
            <a:off x="5204914" y="185167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6675F57-18F6-4E25-850C-E05BB81CF121}"/>
              </a:ext>
            </a:extLst>
          </p:cNvPr>
          <p:cNvSpPr/>
          <p:nvPr/>
        </p:nvSpPr>
        <p:spPr>
          <a:xfrm>
            <a:off x="7515105" y="185167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750E46E-854F-4CF7-81CE-03F3D422FD9E}"/>
              </a:ext>
            </a:extLst>
          </p:cNvPr>
          <p:cNvSpPr/>
          <p:nvPr/>
        </p:nvSpPr>
        <p:spPr>
          <a:xfrm>
            <a:off x="5087367" y="2464361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B2C8294-1EAF-477E-8F75-824019B77399}"/>
              </a:ext>
            </a:extLst>
          </p:cNvPr>
          <p:cNvSpPr/>
          <p:nvPr/>
        </p:nvSpPr>
        <p:spPr>
          <a:xfrm>
            <a:off x="515937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8884C8C-CBF4-4910-AF5E-7F9079DD0BAE}"/>
              </a:ext>
            </a:extLst>
          </p:cNvPr>
          <p:cNvSpPr/>
          <p:nvPr/>
        </p:nvSpPr>
        <p:spPr>
          <a:xfrm>
            <a:off x="5563215" y="253487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FFA4303-52B5-46B4-B6FB-1F2AFED68B47}"/>
              </a:ext>
            </a:extLst>
          </p:cNvPr>
          <p:cNvSpPr/>
          <p:nvPr/>
        </p:nvSpPr>
        <p:spPr>
          <a:xfrm>
            <a:off x="7796907" y="2464361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D264DA1B-0EA4-41FE-A618-65B75B7347E2}"/>
              </a:ext>
            </a:extLst>
          </p:cNvPr>
          <p:cNvSpPr/>
          <p:nvPr/>
        </p:nvSpPr>
        <p:spPr>
          <a:xfrm>
            <a:off x="5204914" y="2893416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BC12CC3-13D0-45DA-8041-101DB0EBBE4A}"/>
              </a:ext>
            </a:extLst>
          </p:cNvPr>
          <p:cNvSpPr/>
          <p:nvPr/>
        </p:nvSpPr>
        <p:spPr>
          <a:xfrm>
            <a:off x="7515105" y="2893416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D7C4021-FB78-4198-A860-FC28A49BB60C}"/>
              </a:ext>
            </a:extLst>
          </p:cNvPr>
          <p:cNvSpPr/>
          <p:nvPr/>
        </p:nvSpPr>
        <p:spPr>
          <a:xfrm>
            <a:off x="5087367" y="3580485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A0FC4023-1566-4885-ACCD-9B5411E6487D}"/>
              </a:ext>
            </a:extLst>
          </p:cNvPr>
          <p:cNvSpPr/>
          <p:nvPr/>
        </p:nvSpPr>
        <p:spPr>
          <a:xfrm>
            <a:off x="5162842" y="365099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0070BCA-3AE8-4959-87E0-1D6F93A7B032}"/>
              </a:ext>
            </a:extLst>
          </p:cNvPr>
          <p:cNvSpPr/>
          <p:nvPr/>
        </p:nvSpPr>
        <p:spPr>
          <a:xfrm>
            <a:off x="7796907" y="3580485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17761A8-C41A-4284-914F-981F06FCFC53}"/>
              </a:ext>
            </a:extLst>
          </p:cNvPr>
          <p:cNvSpPr/>
          <p:nvPr/>
        </p:nvSpPr>
        <p:spPr>
          <a:xfrm>
            <a:off x="5204914" y="4009540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1D952080-119E-4B51-803E-8C04BAB65AB6}"/>
              </a:ext>
            </a:extLst>
          </p:cNvPr>
          <p:cNvSpPr/>
          <p:nvPr/>
        </p:nvSpPr>
        <p:spPr>
          <a:xfrm>
            <a:off x="7515105" y="4009540"/>
            <a:ext cx="1022416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A5A6F1-4A6B-46ED-B424-961561E69D4C}"/>
              </a:ext>
            </a:extLst>
          </p:cNvPr>
          <p:cNvCxnSpPr>
            <a:cxnSpLocks/>
          </p:cNvCxnSpPr>
          <p:nvPr/>
        </p:nvCxnSpPr>
        <p:spPr>
          <a:xfrm>
            <a:off x="4493762" y="1203598"/>
            <a:ext cx="0" cy="367240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F6FA6AE-6053-40E8-956B-F638F1B71B42}"/>
              </a:ext>
            </a:extLst>
          </p:cNvPr>
          <p:cNvSpPr/>
          <p:nvPr/>
        </p:nvSpPr>
        <p:spPr>
          <a:xfrm>
            <a:off x="786834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B22F5208-F143-473B-8300-167E52C3C26F}"/>
              </a:ext>
            </a:extLst>
          </p:cNvPr>
          <p:cNvSpPr/>
          <p:nvPr/>
        </p:nvSpPr>
        <p:spPr>
          <a:xfrm>
            <a:off x="1603737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Enqueue Goroutine</a:t>
            </a:r>
            <a:endParaRPr lang="ko-KR" altLang="en-US" sz="1600" b="1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841E2F09-A8EA-4B82-8A64-CAC230046010}"/>
              </a:ext>
            </a:extLst>
          </p:cNvPr>
          <p:cNvSpPr/>
          <p:nvPr/>
        </p:nvSpPr>
        <p:spPr>
          <a:xfrm>
            <a:off x="6029159" y="4299942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Dequeue Goroutine</a:t>
            </a:r>
            <a:endParaRPr lang="ko-KR" altLang="en-US" sz="1600" b="1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DF7D6A62-5A74-4D7E-B75F-85258FC9075F}"/>
              </a:ext>
            </a:extLst>
          </p:cNvPr>
          <p:cNvSpPr/>
          <p:nvPr/>
        </p:nvSpPr>
        <p:spPr>
          <a:xfrm>
            <a:off x="4884725" y="2393850"/>
            <a:ext cx="3141588" cy="79165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A00F29A-7171-42B3-822D-37DEF05B1C36}"/>
              </a:ext>
            </a:extLst>
          </p:cNvPr>
          <p:cNvSpPr/>
          <p:nvPr/>
        </p:nvSpPr>
        <p:spPr>
          <a:xfrm>
            <a:off x="5967507" y="149312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3A6545C-9736-4AD4-9E16-6239ED9F527B}"/>
              </a:ext>
            </a:extLst>
          </p:cNvPr>
          <p:cNvSpPr/>
          <p:nvPr/>
        </p:nvSpPr>
        <p:spPr>
          <a:xfrm>
            <a:off x="5967507" y="254053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097CBC6-7E60-44C9-9469-CD998F6AD46B}"/>
              </a:ext>
            </a:extLst>
          </p:cNvPr>
          <p:cNvSpPr/>
          <p:nvPr/>
        </p:nvSpPr>
        <p:spPr>
          <a:xfrm>
            <a:off x="5567134" y="364949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ED775F-44CA-4DAF-BAA6-E920078AAD2F}"/>
              </a:ext>
            </a:extLst>
          </p:cNvPr>
          <p:cNvSpPr/>
          <p:nvPr/>
        </p:nvSpPr>
        <p:spPr>
          <a:xfrm>
            <a:off x="2459305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263D43C-C7C3-44D3-AA0B-567D7E5645A1}"/>
              </a:ext>
            </a:extLst>
          </p:cNvPr>
          <p:cNvCxnSpPr>
            <a:cxnSpLocks/>
          </p:cNvCxnSpPr>
          <p:nvPr/>
        </p:nvCxnSpPr>
        <p:spPr>
          <a:xfrm flipH="1">
            <a:off x="3830297" y="2680384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CDA2B890-E489-4736-A0CA-1E6D2088017F}"/>
              </a:ext>
            </a:extLst>
          </p:cNvPr>
          <p:cNvCxnSpPr>
            <a:cxnSpLocks/>
          </p:cNvCxnSpPr>
          <p:nvPr/>
        </p:nvCxnSpPr>
        <p:spPr>
          <a:xfrm flipH="1">
            <a:off x="4860032" y="3796509"/>
            <a:ext cx="2273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화살표: 아래쪽 180">
            <a:extLst>
              <a:ext uri="{FF2B5EF4-FFF2-40B4-BE49-F238E27FC236}">
                <a16:creationId xmlns:a16="http://schemas.microsoft.com/office/drawing/2014/main" id="{9D94A025-2C32-4B24-B393-86AA2AB432B8}"/>
              </a:ext>
            </a:extLst>
          </p:cNvPr>
          <p:cNvSpPr/>
          <p:nvPr/>
        </p:nvSpPr>
        <p:spPr>
          <a:xfrm>
            <a:off x="2459305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아래쪽 181">
            <a:extLst>
              <a:ext uri="{FF2B5EF4-FFF2-40B4-BE49-F238E27FC236}">
                <a16:creationId xmlns:a16="http://schemas.microsoft.com/office/drawing/2014/main" id="{C8C7C634-8712-41B8-9A6D-F8D1390A6328}"/>
              </a:ext>
            </a:extLst>
          </p:cNvPr>
          <p:cNvSpPr/>
          <p:nvPr/>
        </p:nvSpPr>
        <p:spPr>
          <a:xfrm>
            <a:off x="6828798" y="2131238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화살표: 아래쪽 182">
            <a:extLst>
              <a:ext uri="{FF2B5EF4-FFF2-40B4-BE49-F238E27FC236}">
                <a16:creationId xmlns:a16="http://schemas.microsoft.com/office/drawing/2014/main" id="{3C3E0264-30B8-4511-AB57-6B8EE0724CB4}"/>
              </a:ext>
            </a:extLst>
          </p:cNvPr>
          <p:cNvSpPr/>
          <p:nvPr/>
        </p:nvSpPr>
        <p:spPr>
          <a:xfrm>
            <a:off x="6828798" y="3249715"/>
            <a:ext cx="288029" cy="1455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9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57708"/>
            <a:ext cx="8229600" cy="857250"/>
          </a:xfrm>
        </p:spPr>
        <p:txBody>
          <a:bodyPr/>
          <a:lstStyle/>
          <a:p>
            <a:r>
              <a:rPr lang="en-US" altLang="ko-KR"/>
              <a:t>Sync System Call</a:t>
            </a:r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6C94A0-F162-4312-AE2D-207089377233}"/>
              </a:ext>
            </a:extLst>
          </p:cNvPr>
          <p:cNvSpPr/>
          <p:nvPr/>
        </p:nvSpPr>
        <p:spPr>
          <a:xfrm>
            <a:off x="1619672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37351D-A812-4F82-86B6-7F5A194FD5A1}"/>
              </a:ext>
            </a:extLst>
          </p:cNvPr>
          <p:cNvSpPr/>
          <p:nvPr/>
        </p:nvSpPr>
        <p:spPr>
          <a:xfrm>
            <a:off x="1619683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C071533-39DD-4DAE-9C2E-3ACCB73B8F52}"/>
              </a:ext>
            </a:extLst>
          </p:cNvPr>
          <p:cNvSpPr/>
          <p:nvPr/>
        </p:nvSpPr>
        <p:spPr>
          <a:xfrm>
            <a:off x="1709475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78778CC-7B98-4F76-B822-A8C85D2CF063}"/>
              </a:ext>
            </a:extLst>
          </p:cNvPr>
          <p:cNvSpPr/>
          <p:nvPr/>
        </p:nvSpPr>
        <p:spPr>
          <a:xfrm>
            <a:off x="1709475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0C6250B-D8A9-44CB-A7FD-D90DF2D4EF43}"/>
              </a:ext>
            </a:extLst>
          </p:cNvPr>
          <p:cNvSpPr/>
          <p:nvPr/>
        </p:nvSpPr>
        <p:spPr>
          <a:xfrm>
            <a:off x="1709475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F3837D9-7A6C-4403-BEBA-E5512EAAF4F4}"/>
              </a:ext>
            </a:extLst>
          </p:cNvPr>
          <p:cNvSpPr/>
          <p:nvPr/>
        </p:nvSpPr>
        <p:spPr>
          <a:xfrm>
            <a:off x="1619680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466A3E-72D0-43FA-A40B-62C2211C03E2}"/>
              </a:ext>
            </a:extLst>
          </p:cNvPr>
          <p:cNvSpPr/>
          <p:nvPr/>
        </p:nvSpPr>
        <p:spPr>
          <a:xfrm>
            <a:off x="1709461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66CEE-AEC5-4ADB-844C-319D903DCB85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1867440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919E72-3402-49F0-900E-13EF5C7F6A63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1867427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F61AE5-2336-4438-B1CB-588DBE654D0C}"/>
              </a:ext>
            </a:extLst>
          </p:cNvPr>
          <p:cNvCxnSpPr>
            <a:cxnSpLocks/>
            <a:stCxn id="85" idx="0"/>
            <a:endCxn id="95" idx="2"/>
          </p:cNvCxnSpPr>
          <p:nvPr/>
        </p:nvCxnSpPr>
        <p:spPr>
          <a:xfrm flipH="1" flipV="1">
            <a:off x="1867427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4A8CAC9-6007-418A-A80C-76F831EE1A72}"/>
              </a:ext>
            </a:extLst>
          </p:cNvPr>
          <p:cNvSpPr/>
          <p:nvPr/>
        </p:nvSpPr>
        <p:spPr>
          <a:xfrm>
            <a:off x="4148479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M2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B3984DE-1E1B-41E6-887C-701E99719D8E}"/>
              </a:ext>
            </a:extLst>
          </p:cNvPr>
          <p:cNvSpPr/>
          <p:nvPr/>
        </p:nvSpPr>
        <p:spPr>
          <a:xfrm>
            <a:off x="4148490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8DE5C72-75F7-4CEE-892E-7ABD33AC7040}"/>
              </a:ext>
            </a:extLst>
          </p:cNvPr>
          <p:cNvSpPr/>
          <p:nvPr/>
        </p:nvSpPr>
        <p:spPr>
          <a:xfrm>
            <a:off x="4238282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DA0C-164A-4B60-9F42-7F1CAFEFFC33}"/>
              </a:ext>
            </a:extLst>
          </p:cNvPr>
          <p:cNvSpPr/>
          <p:nvPr/>
        </p:nvSpPr>
        <p:spPr>
          <a:xfrm>
            <a:off x="4238282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5896EBF-AD20-48C0-9C15-12E4ED367E30}"/>
              </a:ext>
            </a:extLst>
          </p:cNvPr>
          <p:cNvSpPr/>
          <p:nvPr/>
        </p:nvSpPr>
        <p:spPr>
          <a:xfrm>
            <a:off x="4148487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87A7B1B-8C74-4EB8-9846-6C46FE795275}"/>
              </a:ext>
            </a:extLst>
          </p:cNvPr>
          <p:cNvSpPr/>
          <p:nvPr/>
        </p:nvSpPr>
        <p:spPr>
          <a:xfrm>
            <a:off x="4238268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EB293-E127-49B3-B825-98EC75D1E118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4396247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B246459-8019-4573-824F-07E114E0021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4396234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3A8F9CF-2DB8-4366-9825-4B6E692ED8F3}"/>
              </a:ext>
            </a:extLst>
          </p:cNvPr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396234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6C1375F-A66C-47D0-9021-AECEB7DF9C2F}"/>
              </a:ext>
            </a:extLst>
          </p:cNvPr>
          <p:cNvSpPr/>
          <p:nvPr/>
        </p:nvSpPr>
        <p:spPr>
          <a:xfrm>
            <a:off x="3381352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D9DEF7-FA97-4375-ADF9-CCAA68A1F09A}"/>
              </a:ext>
            </a:extLst>
          </p:cNvPr>
          <p:cNvSpPr/>
          <p:nvPr/>
        </p:nvSpPr>
        <p:spPr>
          <a:xfrm>
            <a:off x="3471141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F5B298D-4C80-4268-9027-35CF472F669F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H="1" flipV="1">
            <a:off x="3629107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9B61217-96F1-4166-BE9B-2F21604DC2F7}"/>
              </a:ext>
            </a:extLst>
          </p:cNvPr>
          <p:cNvSpPr/>
          <p:nvPr/>
        </p:nvSpPr>
        <p:spPr>
          <a:xfrm>
            <a:off x="6534490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M2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B3AA976-B3E0-465D-BA09-1C4F545F973D}"/>
              </a:ext>
            </a:extLst>
          </p:cNvPr>
          <p:cNvSpPr/>
          <p:nvPr/>
        </p:nvSpPr>
        <p:spPr>
          <a:xfrm>
            <a:off x="6534501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F19A37-6CCE-433A-85C5-384FFD6B49EA}"/>
              </a:ext>
            </a:extLst>
          </p:cNvPr>
          <p:cNvSpPr/>
          <p:nvPr/>
        </p:nvSpPr>
        <p:spPr>
          <a:xfrm>
            <a:off x="6624293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07A4FD0-C898-4304-B2A8-D974C7DC6A45}"/>
              </a:ext>
            </a:extLst>
          </p:cNvPr>
          <p:cNvSpPr/>
          <p:nvPr/>
        </p:nvSpPr>
        <p:spPr>
          <a:xfrm>
            <a:off x="6624293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B641F5-310C-4A9D-ADE5-90722C6061B4}"/>
              </a:ext>
            </a:extLst>
          </p:cNvPr>
          <p:cNvSpPr/>
          <p:nvPr/>
        </p:nvSpPr>
        <p:spPr>
          <a:xfrm>
            <a:off x="6534498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57BAB2A-666F-4EDF-BC6C-395B7D21B531}"/>
              </a:ext>
            </a:extLst>
          </p:cNvPr>
          <p:cNvSpPr/>
          <p:nvPr/>
        </p:nvSpPr>
        <p:spPr>
          <a:xfrm>
            <a:off x="6624279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7EF0FB-67D3-4AE8-BFB5-D9B2877E2144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6782258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C13AED-9FD3-4DAD-8C23-6F7AA24616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6782245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E19B32D-1D1D-46A6-B9CF-F4ECB3ED17D5}"/>
              </a:ext>
            </a:extLst>
          </p:cNvPr>
          <p:cNvCxnSpPr>
            <a:cxnSpLocks/>
            <a:stCxn id="117" idx="0"/>
            <a:endCxn id="122" idx="2"/>
          </p:cNvCxnSpPr>
          <p:nvPr/>
        </p:nvCxnSpPr>
        <p:spPr>
          <a:xfrm flipH="1" flipV="1">
            <a:off x="6782245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090631A-64B4-4731-8378-2A7409BCF4C9}"/>
              </a:ext>
            </a:extLst>
          </p:cNvPr>
          <p:cNvSpPr/>
          <p:nvPr/>
        </p:nvSpPr>
        <p:spPr>
          <a:xfrm>
            <a:off x="5767363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00ADA3-1878-45B3-ABCF-24465F23DB6A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6015118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142D2E8-3D15-4053-93BC-FFA42CBF185E}"/>
              </a:ext>
            </a:extLst>
          </p:cNvPr>
          <p:cNvSpPr/>
          <p:nvPr/>
        </p:nvSpPr>
        <p:spPr>
          <a:xfrm>
            <a:off x="6624279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BF6D8D65-64D1-40CF-B6BD-71F9D2F98549}"/>
              </a:ext>
            </a:extLst>
          </p:cNvPr>
          <p:cNvSpPr/>
          <p:nvPr/>
        </p:nvSpPr>
        <p:spPr>
          <a:xfrm rot="16200000">
            <a:off x="2989327" y="2553888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BF5E96A3-2015-4C50-9C79-53A9A60531D9}"/>
              </a:ext>
            </a:extLst>
          </p:cNvPr>
          <p:cNvSpPr/>
          <p:nvPr/>
        </p:nvSpPr>
        <p:spPr>
          <a:xfrm rot="16200000">
            <a:off x="5491555" y="2553889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57708"/>
            <a:ext cx="8229600" cy="857250"/>
          </a:xfrm>
        </p:spPr>
        <p:txBody>
          <a:bodyPr/>
          <a:lstStyle/>
          <a:p>
            <a:r>
              <a:rPr lang="en-US" altLang="ko-KR"/>
              <a:t>Async System Call</a:t>
            </a:r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6C94A0-F162-4312-AE2D-207089377233}"/>
              </a:ext>
            </a:extLst>
          </p:cNvPr>
          <p:cNvSpPr/>
          <p:nvPr/>
        </p:nvSpPr>
        <p:spPr>
          <a:xfrm>
            <a:off x="2048840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37351D-A812-4F82-86B6-7F5A194FD5A1}"/>
              </a:ext>
            </a:extLst>
          </p:cNvPr>
          <p:cNvSpPr/>
          <p:nvPr/>
        </p:nvSpPr>
        <p:spPr>
          <a:xfrm>
            <a:off x="2048851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C071533-39DD-4DAE-9C2E-3ACCB73B8F52}"/>
              </a:ext>
            </a:extLst>
          </p:cNvPr>
          <p:cNvSpPr/>
          <p:nvPr/>
        </p:nvSpPr>
        <p:spPr>
          <a:xfrm>
            <a:off x="2138643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78778CC-7B98-4F76-B822-A8C85D2CF063}"/>
              </a:ext>
            </a:extLst>
          </p:cNvPr>
          <p:cNvSpPr/>
          <p:nvPr/>
        </p:nvSpPr>
        <p:spPr>
          <a:xfrm>
            <a:off x="2138643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0C6250B-D8A9-44CB-A7FD-D90DF2D4EF43}"/>
              </a:ext>
            </a:extLst>
          </p:cNvPr>
          <p:cNvSpPr/>
          <p:nvPr/>
        </p:nvSpPr>
        <p:spPr>
          <a:xfrm>
            <a:off x="2138643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F3837D9-7A6C-4403-BEBA-E5512EAAF4F4}"/>
              </a:ext>
            </a:extLst>
          </p:cNvPr>
          <p:cNvSpPr/>
          <p:nvPr/>
        </p:nvSpPr>
        <p:spPr>
          <a:xfrm>
            <a:off x="2048848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6466A3E-72D0-43FA-A40B-62C2211C03E2}"/>
              </a:ext>
            </a:extLst>
          </p:cNvPr>
          <p:cNvSpPr/>
          <p:nvPr/>
        </p:nvSpPr>
        <p:spPr>
          <a:xfrm>
            <a:off x="2138629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66CEE-AEC5-4ADB-844C-319D903DCB85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2296608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6919E72-3402-49F0-900E-13EF5C7F6A63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2296595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F61AE5-2336-4438-B1CB-588DBE654D0C}"/>
              </a:ext>
            </a:extLst>
          </p:cNvPr>
          <p:cNvCxnSpPr>
            <a:cxnSpLocks/>
            <a:stCxn id="85" idx="0"/>
            <a:endCxn id="95" idx="2"/>
          </p:cNvCxnSpPr>
          <p:nvPr/>
        </p:nvCxnSpPr>
        <p:spPr>
          <a:xfrm flipH="1" flipV="1">
            <a:off x="2296595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4A8CAC9-6007-418A-A80C-76F831EE1A72}"/>
              </a:ext>
            </a:extLst>
          </p:cNvPr>
          <p:cNvSpPr/>
          <p:nvPr/>
        </p:nvSpPr>
        <p:spPr>
          <a:xfrm>
            <a:off x="4577647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B3984DE-1E1B-41E6-887C-701E99719D8E}"/>
              </a:ext>
            </a:extLst>
          </p:cNvPr>
          <p:cNvSpPr/>
          <p:nvPr/>
        </p:nvSpPr>
        <p:spPr>
          <a:xfrm>
            <a:off x="4577658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8DE5C72-75F7-4CEE-892E-7ABD33AC7040}"/>
              </a:ext>
            </a:extLst>
          </p:cNvPr>
          <p:cNvSpPr/>
          <p:nvPr/>
        </p:nvSpPr>
        <p:spPr>
          <a:xfrm>
            <a:off x="4667450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DA0C-164A-4B60-9F42-7F1CAFEFFC33}"/>
              </a:ext>
            </a:extLst>
          </p:cNvPr>
          <p:cNvSpPr/>
          <p:nvPr/>
        </p:nvSpPr>
        <p:spPr>
          <a:xfrm>
            <a:off x="4667450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5896EBF-AD20-48C0-9C15-12E4ED367E30}"/>
              </a:ext>
            </a:extLst>
          </p:cNvPr>
          <p:cNvSpPr/>
          <p:nvPr/>
        </p:nvSpPr>
        <p:spPr>
          <a:xfrm>
            <a:off x="4577655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87A7B1B-8C74-4EB8-9846-6C46FE795275}"/>
              </a:ext>
            </a:extLst>
          </p:cNvPr>
          <p:cNvSpPr/>
          <p:nvPr/>
        </p:nvSpPr>
        <p:spPr>
          <a:xfrm>
            <a:off x="4667436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6EB293-E127-49B3-B825-98EC75D1E118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>
            <a:off x="4825415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B246459-8019-4573-824F-07E114E0021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4825402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3A8F9CF-2DB8-4366-9825-4B6E692ED8F3}"/>
              </a:ext>
            </a:extLst>
          </p:cNvPr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825402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19B61217-96F1-4166-BE9B-2F21604DC2F7}"/>
              </a:ext>
            </a:extLst>
          </p:cNvPr>
          <p:cNvSpPr/>
          <p:nvPr/>
        </p:nvSpPr>
        <p:spPr>
          <a:xfrm>
            <a:off x="7100807" y="395393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M1</a:t>
            </a:r>
            <a:endParaRPr lang="ko-KR" altLang="en-US" sz="12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B3AA976-B3E0-465D-BA09-1C4F545F973D}"/>
              </a:ext>
            </a:extLst>
          </p:cNvPr>
          <p:cNvSpPr/>
          <p:nvPr/>
        </p:nvSpPr>
        <p:spPr>
          <a:xfrm>
            <a:off x="7100818" y="1275606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0F19A37-6CCE-433A-85C5-384FFD6B49EA}"/>
              </a:ext>
            </a:extLst>
          </p:cNvPr>
          <p:cNvSpPr/>
          <p:nvPr/>
        </p:nvSpPr>
        <p:spPr>
          <a:xfrm>
            <a:off x="7190610" y="202877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07A4FD0-C898-4304-B2A8-D974C7DC6A45}"/>
              </a:ext>
            </a:extLst>
          </p:cNvPr>
          <p:cNvSpPr/>
          <p:nvPr/>
        </p:nvSpPr>
        <p:spPr>
          <a:xfrm>
            <a:off x="7190610" y="168218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AB641F5-310C-4A9D-ADE5-90722C6061B4}"/>
              </a:ext>
            </a:extLst>
          </p:cNvPr>
          <p:cNvSpPr/>
          <p:nvPr/>
        </p:nvSpPr>
        <p:spPr>
          <a:xfrm>
            <a:off x="7100815" y="2842966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P1</a:t>
            </a:r>
            <a:endParaRPr lang="ko-KR" altLang="en-US" sz="12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57BAB2A-666F-4EDF-BC6C-395B7D21B531}"/>
              </a:ext>
            </a:extLst>
          </p:cNvPr>
          <p:cNvSpPr/>
          <p:nvPr/>
        </p:nvSpPr>
        <p:spPr>
          <a:xfrm>
            <a:off x="7190596" y="342863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7EF0FB-67D3-4AE8-BFB5-D9B2877E2144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7348575" y="2609347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C13AED-9FD3-4DAD-8C23-6F7AA24616B8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7348562" y="3194370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E19B32D-1D1D-46A6-B9CF-F4ECB3ED17D5}"/>
              </a:ext>
            </a:extLst>
          </p:cNvPr>
          <p:cNvCxnSpPr>
            <a:cxnSpLocks/>
            <a:stCxn id="117" idx="0"/>
            <a:endCxn id="122" idx="2"/>
          </p:cNvCxnSpPr>
          <p:nvPr/>
        </p:nvCxnSpPr>
        <p:spPr>
          <a:xfrm flipH="1" flipV="1">
            <a:off x="7348562" y="3719666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142D2E8-3D15-4053-93BC-FFA42CBF185E}"/>
              </a:ext>
            </a:extLst>
          </p:cNvPr>
          <p:cNvSpPr/>
          <p:nvPr/>
        </p:nvSpPr>
        <p:spPr>
          <a:xfrm>
            <a:off x="7190596" y="133560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BF6D8D65-64D1-40CF-B6BD-71F9D2F98549}"/>
              </a:ext>
            </a:extLst>
          </p:cNvPr>
          <p:cNvSpPr/>
          <p:nvPr/>
        </p:nvSpPr>
        <p:spPr>
          <a:xfrm rot="16200000">
            <a:off x="3049038" y="2553888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BF5E96A3-2015-4C50-9C79-53A9A60531D9}"/>
              </a:ext>
            </a:extLst>
          </p:cNvPr>
          <p:cNvSpPr/>
          <p:nvPr/>
        </p:nvSpPr>
        <p:spPr>
          <a:xfrm rot="16200000">
            <a:off x="5574518" y="2553889"/>
            <a:ext cx="240487" cy="35140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1E7FDE-AD52-4A3D-98D2-7208D348A2E5}"/>
              </a:ext>
            </a:extLst>
          </p:cNvPr>
          <p:cNvSpPr/>
          <p:nvPr/>
        </p:nvSpPr>
        <p:spPr>
          <a:xfrm>
            <a:off x="1185620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1F0B2D5-6FF6-4F90-8E79-6CC8E25397F3}"/>
              </a:ext>
            </a:extLst>
          </p:cNvPr>
          <p:cNvSpPr/>
          <p:nvPr/>
        </p:nvSpPr>
        <p:spPr>
          <a:xfrm>
            <a:off x="1359418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10EF110-F506-4F6B-AEE9-F3DC4FC51855}"/>
              </a:ext>
            </a:extLst>
          </p:cNvPr>
          <p:cNvSpPr/>
          <p:nvPr/>
        </p:nvSpPr>
        <p:spPr>
          <a:xfrm>
            <a:off x="3712306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03AD8A-89B7-4359-BD44-AF6A58E8FCB8}"/>
              </a:ext>
            </a:extLst>
          </p:cNvPr>
          <p:cNvSpPr/>
          <p:nvPr/>
        </p:nvSpPr>
        <p:spPr>
          <a:xfrm>
            <a:off x="3886104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A8421B3-38C4-4CCC-9A23-D98E00BBB72E}"/>
              </a:ext>
            </a:extLst>
          </p:cNvPr>
          <p:cNvSpPr/>
          <p:nvPr/>
        </p:nvSpPr>
        <p:spPr>
          <a:xfrm>
            <a:off x="3886104" y="3182290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6BEBB6A-8CFE-4879-9509-16639310CB29}"/>
              </a:ext>
            </a:extLst>
          </p:cNvPr>
          <p:cNvSpPr/>
          <p:nvPr/>
        </p:nvSpPr>
        <p:spPr>
          <a:xfrm>
            <a:off x="6237588" y="2408561"/>
            <a:ext cx="665101" cy="1912133"/>
          </a:xfrm>
          <a:prstGeom prst="roundRect">
            <a:avLst>
              <a:gd name="adj" fmla="val 1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2E080CF-9102-477C-990D-AE9A4EC50168}"/>
              </a:ext>
            </a:extLst>
          </p:cNvPr>
          <p:cNvSpPr/>
          <p:nvPr/>
        </p:nvSpPr>
        <p:spPr>
          <a:xfrm>
            <a:off x="6411386" y="35620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2917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130324"/>
            <a:ext cx="8229600" cy="857250"/>
          </a:xfrm>
        </p:spPr>
        <p:txBody>
          <a:bodyPr/>
          <a:lstStyle/>
          <a:p>
            <a:r>
              <a:rPr lang="en-US" altLang="ko-KR"/>
              <a:t>LRQ Scheduler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3A3F856-F52B-49E5-999B-2A68E86AD444}"/>
              </a:ext>
            </a:extLst>
          </p:cNvPr>
          <p:cNvSpPr/>
          <p:nvPr/>
        </p:nvSpPr>
        <p:spPr>
          <a:xfrm>
            <a:off x="2915816" y="2356349"/>
            <a:ext cx="2232248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D89B3C4-0926-46DE-8A08-DB44A26B2174}"/>
              </a:ext>
            </a:extLst>
          </p:cNvPr>
          <p:cNvSpPr/>
          <p:nvPr/>
        </p:nvSpPr>
        <p:spPr>
          <a:xfrm>
            <a:off x="298782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35BEEBE-5387-4B88-9F7E-A56FD6AC4363}"/>
              </a:ext>
            </a:extLst>
          </p:cNvPr>
          <p:cNvSpPr/>
          <p:nvPr/>
        </p:nvSpPr>
        <p:spPr>
          <a:xfrm>
            <a:off x="339166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38F44FC-9C21-483D-BFDB-EE7DA1A75090}"/>
              </a:ext>
            </a:extLst>
          </p:cNvPr>
          <p:cNvSpPr/>
          <p:nvPr/>
        </p:nvSpPr>
        <p:spPr>
          <a:xfrm>
            <a:off x="3784094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D861302-8443-4D33-8620-C5E70607ED8E}"/>
              </a:ext>
            </a:extLst>
          </p:cNvPr>
          <p:cNvSpPr/>
          <p:nvPr/>
        </p:nvSpPr>
        <p:spPr>
          <a:xfrm>
            <a:off x="5625356" y="2356349"/>
            <a:ext cx="458812" cy="432048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2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BFB0583-0081-401D-981C-233C0B91246E}"/>
              </a:ext>
            </a:extLst>
          </p:cNvPr>
          <p:cNvSpPr/>
          <p:nvPr/>
        </p:nvSpPr>
        <p:spPr>
          <a:xfrm>
            <a:off x="5696796" y="2426859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5B17D53-5694-4F00-9A38-62BF849DE6C8}"/>
              </a:ext>
            </a:extLst>
          </p:cNvPr>
          <p:cNvSpPr/>
          <p:nvPr/>
        </p:nvSpPr>
        <p:spPr>
          <a:xfrm>
            <a:off x="3033363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FIFO</a:t>
            </a:r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3EF3A8C-AEF6-49D4-8695-36187B363DA3}"/>
              </a:ext>
            </a:extLst>
          </p:cNvPr>
          <p:cNvSpPr/>
          <p:nvPr/>
        </p:nvSpPr>
        <p:spPr>
          <a:xfrm>
            <a:off x="4856185" y="2785404"/>
            <a:ext cx="1997154" cy="29040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LIFO</a:t>
            </a:r>
            <a:endParaRPr lang="ko-KR" altLang="en-US" sz="14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A90D409-D405-4529-913C-5DD9D44BC7A7}"/>
              </a:ext>
            </a:extLst>
          </p:cNvPr>
          <p:cNvCxnSpPr>
            <a:stCxn id="88" idx="1"/>
            <a:endCxn id="76" idx="3"/>
          </p:cNvCxnSpPr>
          <p:nvPr/>
        </p:nvCxnSpPr>
        <p:spPr>
          <a:xfrm flipH="1">
            <a:off x="5148064" y="2572373"/>
            <a:ext cx="4772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7E835E-3393-4627-8135-32F9E3E79985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483768" y="2572373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DAD73A4-D8B7-47C7-B676-2E194C46EF4E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6084168" y="2572373"/>
            <a:ext cx="4546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A3CC8DB-0CD6-49EB-9093-DD463D3AC18F}"/>
              </a:ext>
            </a:extLst>
          </p:cNvPr>
          <p:cNvSpPr/>
          <p:nvPr/>
        </p:nvSpPr>
        <p:spPr>
          <a:xfrm>
            <a:off x="2483768" y="2212333"/>
            <a:ext cx="3375050" cy="142229"/>
          </a:xfrm>
          <a:custGeom>
            <a:avLst/>
            <a:gdLst>
              <a:gd name="connsiteX0" fmla="*/ 1498600 w 1498600"/>
              <a:gd name="connsiteY0" fmla="*/ 311150 h 311150"/>
              <a:gd name="connsiteX1" fmla="*/ 1498600 w 1498600"/>
              <a:gd name="connsiteY1" fmla="*/ 311150 h 311150"/>
              <a:gd name="connsiteX2" fmla="*/ 1498600 w 1498600"/>
              <a:gd name="connsiteY2" fmla="*/ 0 h 311150"/>
              <a:gd name="connsiteX3" fmla="*/ 0 w 1498600"/>
              <a:gd name="connsiteY3" fmla="*/ 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0" h="311150">
                <a:moveTo>
                  <a:pt x="1498600" y="311150"/>
                </a:moveTo>
                <a:lnTo>
                  <a:pt x="1498600" y="311150"/>
                </a:lnTo>
                <a:lnTo>
                  <a:pt x="149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2" y="555526"/>
            <a:ext cx="1610675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Processor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32174</TotalTime>
  <Words>444</Words>
  <Application>Microsoft Office PowerPoint</Application>
  <PresentationFormat>화면 슬라이드 쇼(16:9)</PresentationFormat>
  <Paragraphs>310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Split Stack</vt:lpstr>
      <vt:lpstr>Growable Stack</vt:lpstr>
      <vt:lpstr>PowerPoint 프레젠테이션</vt:lpstr>
      <vt:lpstr>GO Scheduler</vt:lpstr>
      <vt:lpstr>LRQ Scheduler</vt:lpstr>
      <vt:lpstr>Sync System Call</vt:lpstr>
      <vt:lpstr>Async System Call</vt:lpstr>
      <vt:lpstr>LRQ Scheduler</vt:lpstr>
      <vt:lpstr>GO Scheduler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4909</cp:revision>
  <dcterms:created xsi:type="dcterms:W3CDTF">2006-10-05T04:04:58Z</dcterms:created>
  <dcterms:modified xsi:type="dcterms:W3CDTF">2021-06-24T11:10:27Z</dcterms:modified>
</cp:coreProperties>
</file>