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5" r:id="rId2"/>
    <p:sldId id="369" r:id="rId3"/>
    <p:sldId id="444" r:id="rId4"/>
    <p:sldId id="366" r:id="rId5"/>
    <p:sldId id="370" r:id="rId6"/>
    <p:sldId id="363" r:id="rId7"/>
    <p:sldId id="368" r:id="rId8"/>
    <p:sldId id="367" r:id="rId9"/>
    <p:sldId id="361" r:id="rId10"/>
    <p:sldId id="364" r:id="rId11"/>
    <p:sldId id="362" r:id="rId12"/>
    <p:sldId id="44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BBAADA-0B6C-4A63-8312-A4AC11237F1C}"/>
              </a:ext>
            </a:extLst>
          </p:cNvPr>
          <p:cNvSpPr/>
          <p:nvPr/>
        </p:nvSpPr>
        <p:spPr>
          <a:xfrm>
            <a:off x="1321290" y="2139702"/>
            <a:ext cx="4906893" cy="2709954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Node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630CCE9-BD9F-4D30-A81D-F380B98D4176}"/>
              </a:ext>
            </a:extLst>
          </p:cNvPr>
          <p:cNvSpPr/>
          <p:nvPr/>
        </p:nvSpPr>
        <p:spPr>
          <a:xfrm>
            <a:off x="2987824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B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99AED54-9B21-4A30-95F7-E9CC611EAEFC}"/>
              </a:ext>
            </a:extLst>
          </p:cNvPr>
          <p:cNvSpPr/>
          <p:nvPr/>
        </p:nvSpPr>
        <p:spPr>
          <a:xfrm>
            <a:off x="1403648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A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E0E4AE4-D36C-490D-B4B1-A72908E7BFC0}"/>
              </a:ext>
            </a:extLst>
          </p:cNvPr>
          <p:cNvSpPr/>
          <p:nvPr/>
        </p:nvSpPr>
        <p:spPr>
          <a:xfrm>
            <a:off x="4572000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C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5B49657-7CE5-419F-BA14-C2FEF91B4416}"/>
              </a:ext>
            </a:extLst>
          </p:cNvPr>
          <p:cNvSpPr/>
          <p:nvPr/>
        </p:nvSpPr>
        <p:spPr>
          <a:xfrm>
            <a:off x="1475656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1CC091D-1329-4DFA-9B94-29D3BED3BEBB}"/>
              </a:ext>
            </a:extLst>
          </p:cNvPr>
          <p:cNvSpPr/>
          <p:nvPr/>
        </p:nvSpPr>
        <p:spPr>
          <a:xfrm>
            <a:off x="3059832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FC62431-CD55-4F60-A83C-BA764F397BC2}"/>
              </a:ext>
            </a:extLst>
          </p:cNvPr>
          <p:cNvSpPr/>
          <p:nvPr/>
        </p:nvSpPr>
        <p:spPr>
          <a:xfrm>
            <a:off x="4648261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C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3C5B644-5576-4563-8802-F6C68BCE446C}"/>
              </a:ext>
            </a:extLst>
          </p:cNvPr>
          <p:cNvSpPr/>
          <p:nvPr/>
        </p:nvSpPr>
        <p:spPr>
          <a:xfrm>
            <a:off x="1557927" y="3288767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B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7B2DAE5-C90F-4FE7-AB7B-CFCD1FBF0808}"/>
              </a:ext>
            </a:extLst>
          </p:cNvPr>
          <p:cNvSpPr/>
          <p:nvPr/>
        </p:nvSpPr>
        <p:spPr>
          <a:xfrm>
            <a:off x="1619672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D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649FE40-0E0C-4137-B9F2-117CB0BCBDFE}"/>
              </a:ext>
            </a:extLst>
          </p:cNvPr>
          <p:cNvSpPr/>
          <p:nvPr/>
        </p:nvSpPr>
        <p:spPr>
          <a:xfrm>
            <a:off x="3167844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39C5C0B-66B6-4E37-8E10-89510602F9C8}"/>
              </a:ext>
            </a:extLst>
          </p:cNvPr>
          <p:cNvSpPr/>
          <p:nvPr/>
        </p:nvSpPr>
        <p:spPr>
          <a:xfrm>
            <a:off x="4716016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F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FCD9ED7-604F-4D2F-844E-5B26A91D86E9}"/>
              </a:ext>
            </a:extLst>
          </p:cNvPr>
          <p:cNvSpPr/>
          <p:nvPr/>
        </p:nvSpPr>
        <p:spPr>
          <a:xfrm>
            <a:off x="1557927" y="2574333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A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41F1CB0E-66EC-4CBD-9311-CBBB2965F1C1}"/>
              </a:ext>
            </a:extLst>
          </p:cNvPr>
          <p:cNvSpPr/>
          <p:nvPr/>
        </p:nvSpPr>
        <p:spPr>
          <a:xfrm>
            <a:off x="1619672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A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41AC9C6-2324-49BC-9B49-5B507DB5AC8A}"/>
              </a:ext>
            </a:extLst>
          </p:cNvPr>
          <p:cNvSpPr/>
          <p:nvPr/>
        </p:nvSpPr>
        <p:spPr>
          <a:xfrm>
            <a:off x="3167844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B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6B5CEB9-AEB2-46D5-80F6-EE746906ADF7}"/>
              </a:ext>
            </a:extLst>
          </p:cNvPr>
          <p:cNvSpPr/>
          <p:nvPr/>
        </p:nvSpPr>
        <p:spPr>
          <a:xfrm>
            <a:off x="4716016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C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7D314F2-5EFC-4992-A9B8-37B0220AAA41}"/>
              </a:ext>
            </a:extLst>
          </p:cNvPr>
          <p:cNvSpPr/>
          <p:nvPr/>
        </p:nvSpPr>
        <p:spPr>
          <a:xfrm>
            <a:off x="6375021" y="2139702"/>
            <a:ext cx="1725578" cy="913678"/>
          </a:xfrm>
          <a:prstGeom prst="roundRect">
            <a:avLst>
              <a:gd name="adj" fmla="val 11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362BAD80-ED65-4796-B5F8-B5176DCC6093}"/>
              </a:ext>
            </a:extLst>
          </p:cNvPr>
          <p:cNvSpPr/>
          <p:nvPr/>
        </p:nvSpPr>
        <p:spPr>
          <a:xfrm>
            <a:off x="6439501" y="2402734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EKS Control Plane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DDC95F65-2A36-46C1-B65E-A70E25912C80}"/>
              </a:ext>
            </a:extLst>
          </p:cNvPr>
          <p:cNvSpPr/>
          <p:nvPr/>
        </p:nvSpPr>
        <p:spPr>
          <a:xfrm>
            <a:off x="1669356" y="957326"/>
            <a:ext cx="4054772" cy="750327"/>
          </a:xfrm>
          <a:prstGeom prst="roundRect">
            <a:avLst>
              <a:gd name="adj" fmla="val 12037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Public Network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A131ACB-8BFC-465C-9C18-977AAD5211FF}"/>
              </a:ext>
            </a:extLst>
          </p:cNvPr>
          <p:cNvSpPr/>
          <p:nvPr/>
        </p:nvSpPr>
        <p:spPr>
          <a:xfrm>
            <a:off x="1781690" y="1945070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 / NLB / ALB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F0F2FE3-D316-43BE-99D5-91DF6E45E3E2}"/>
              </a:ext>
            </a:extLst>
          </p:cNvPr>
          <p:cNvSpPr/>
          <p:nvPr/>
        </p:nvSpPr>
        <p:spPr>
          <a:xfrm>
            <a:off x="6781539" y="1936824"/>
            <a:ext cx="900099" cy="317902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LB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39E8721-CA00-4F46-976B-B5A9E3A92AB4}"/>
              </a:ext>
            </a:extLst>
          </p:cNvPr>
          <p:cNvSpPr/>
          <p:nvPr/>
        </p:nvSpPr>
        <p:spPr>
          <a:xfrm>
            <a:off x="6295381" y="947349"/>
            <a:ext cx="1872416" cy="760305"/>
          </a:xfrm>
          <a:prstGeom prst="roundRect">
            <a:avLst>
              <a:gd name="adj" fmla="val 820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4A7FBC2-30AF-454F-8825-9445CCC1C9C9}"/>
              </a:ext>
            </a:extLst>
          </p:cNvPr>
          <p:cNvSpPr/>
          <p:nvPr/>
        </p:nvSpPr>
        <p:spPr>
          <a:xfrm>
            <a:off x="6375021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65E5386-40F9-457A-A254-A797E35C74C9}"/>
              </a:ext>
            </a:extLst>
          </p:cNvPr>
          <p:cNvSpPr/>
          <p:nvPr/>
        </p:nvSpPr>
        <p:spPr>
          <a:xfrm>
            <a:off x="3926942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0F285862-28DD-4958-808F-8C31037F3E88}"/>
              </a:ext>
            </a:extLst>
          </p:cNvPr>
          <p:cNvSpPr/>
          <p:nvPr/>
        </p:nvSpPr>
        <p:spPr>
          <a:xfrm>
            <a:off x="1781690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App Client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37208FE-500D-4957-AA1A-43F386A00BDF}"/>
              </a:ext>
            </a:extLst>
          </p:cNvPr>
          <p:cNvSpPr/>
          <p:nvPr/>
        </p:nvSpPr>
        <p:spPr>
          <a:xfrm>
            <a:off x="4783523" y="1614654"/>
            <a:ext cx="2448052" cy="17442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EFA1A2-3647-43F6-A5F5-AF098EDE8F9E}"/>
              </a:ext>
            </a:extLst>
          </p:cNvPr>
          <p:cNvCxnSpPr>
            <a:cxnSpLocks/>
            <a:stCxn id="147" idx="2"/>
            <a:endCxn id="132" idx="0"/>
          </p:cNvCxnSpPr>
          <p:nvPr/>
        </p:nvCxnSpPr>
        <p:spPr>
          <a:xfrm>
            <a:off x="7231589" y="1614654"/>
            <a:ext cx="0" cy="32217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D7CBFA3-865D-4F75-8558-65D183043616}"/>
              </a:ext>
            </a:extLst>
          </p:cNvPr>
          <p:cNvCxnSpPr>
            <a:cxnSpLocks/>
            <a:stCxn id="132" idx="2"/>
            <a:endCxn id="130" idx="0"/>
          </p:cNvCxnSpPr>
          <p:nvPr/>
        </p:nvCxnSpPr>
        <p:spPr>
          <a:xfrm>
            <a:off x="7231589" y="2254726"/>
            <a:ext cx="0" cy="1480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7A3539E-30E8-4877-ACB8-9563D3AE7AA3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2231740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A51ADEE-0D5A-4BBD-8770-DD2B198F4D5C}"/>
              </a:ext>
            </a:extLst>
          </p:cNvPr>
          <p:cNvCxnSpPr>
            <a:cxnSpLocks/>
          </p:cNvCxnSpPr>
          <p:nvPr/>
        </p:nvCxnSpPr>
        <p:spPr>
          <a:xfrm>
            <a:off x="3229248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C61F6EB7-E785-42B2-A941-4527AAD5C767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5328084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2F8A2EB-A1D2-4A77-B1A7-8F1C25097FCD}"/>
              </a:ext>
            </a:extLst>
          </p:cNvPr>
          <p:cNvCxnSpPr>
            <a:cxnSpLocks/>
          </p:cNvCxnSpPr>
          <p:nvPr/>
        </p:nvCxnSpPr>
        <p:spPr>
          <a:xfrm>
            <a:off x="2231740" y="3248397"/>
            <a:ext cx="406364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15A4B20-F713-47E1-A08D-6AAFAF1F0664}"/>
              </a:ext>
            </a:extLst>
          </p:cNvPr>
          <p:cNvCxnSpPr>
            <a:cxnSpLocks/>
          </p:cNvCxnSpPr>
          <p:nvPr/>
        </p:nvCxnSpPr>
        <p:spPr>
          <a:xfrm flipV="1">
            <a:off x="6295381" y="1789083"/>
            <a:ext cx="0" cy="145931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FEF08720-3F45-4782-B5EC-E7AB88A6A899}"/>
              </a:ext>
            </a:extLst>
          </p:cNvPr>
          <p:cNvCxnSpPr>
            <a:cxnSpLocks/>
            <a:stCxn id="149" idx="2"/>
            <a:endCxn id="139" idx="0"/>
          </p:cNvCxnSpPr>
          <p:nvPr/>
        </p:nvCxnSpPr>
        <p:spPr>
          <a:xfrm flipH="1">
            <a:off x="2638257" y="1614654"/>
            <a:ext cx="1" cy="33041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DFB8E373-8CA7-43BD-A8B5-881BA9F5E8FC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638257" y="2254726"/>
            <a:ext cx="0" cy="94725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47144CD-F9B6-4664-A0CE-EB1857617074}"/>
              </a:ext>
            </a:extLst>
          </p:cNvPr>
          <p:cNvCxnSpPr>
            <a:cxnSpLocks/>
          </p:cNvCxnSpPr>
          <p:nvPr/>
        </p:nvCxnSpPr>
        <p:spPr>
          <a:xfrm>
            <a:off x="2309019" y="3201979"/>
            <a:ext cx="293963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6D72E7B0-C887-4E06-8F6F-D10392A94F90}"/>
              </a:ext>
            </a:extLst>
          </p:cNvPr>
          <p:cNvCxnSpPr>
            <a:cxnSpLocks/>
          </p:cNvCxnSpPr>
          <p:nvPr/>
        </p:nvCxnSpPr>
        <p:spPr>
          <a:xfrm>
            <a:off x="2311177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4C8C138-F338-41A1-B7DF-B8594C2F1DB3}"/>
              </a:ext>
            </a:extLst>
          </p:cNvPr>
          <p:cNvCxnSpPr>
            <a:cxnSpLocks/>
          </p:cNvCxnSpPr>
          <p:nvPr/>
        </p:nvCxnSpPr>
        <p:spPr>
          <a:xfrm>
            <a:off x="3299665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DFC9393-318E-4E1E-ACD4-6AC29781ADC5}"/>
              </a:ext>
            </a:extLst>
          </p:cNvPr>
          <p:cNvCxnSpPr>
            <a:cxnSpLocks/>
          </p:cNvCxnSpPr>
          <p:nvPr/>
        </p:nvCxnSpPr>
        <p:spPr>
          <a:xfrm>
            <a:off x="5248650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0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771551"/>
            <a:ext cx="3456384" cy="381642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15567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Pod </a:t>
            </a:r>
            <a:r>
              <a:rPr lang="en-US" altLang="ko-KR" sz="1600" dirty="0"/>
              <a:t>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83596" y="2204566"/>
          <a:ext cx="325632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192.168.2.10/32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48193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275607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779663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635647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06087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456384" cy="3816419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15567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Pod </a:t>
            </a:r>
            <a:r>
              <a:rPr lang="en-US" altLang="ko-KR" sz="1600" dirty="0"/>
              <a:t>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104076" y="2204566"/>
          <a:ext cx="325632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3524949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192.168.3.10/32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caliyyy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60586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275607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779663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635647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06087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733582" y="4659983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Pod </a:t>
            </a:r>
            <a:r>
              <a:rPr lang="en-US" altLang="ko-KR" sz="1400" dirty="0"/>
              <a:t>Network 192.168.0.0/24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1043608" y="350785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sp>
        <p:nvSpPr>
          <p:cNvPr id="25" name="모서리가 둥근 직사각형 44">
            <a:extLst>
              <a:ext uri="{FF2B5EF4-FFF2-40B4-BE49-F238E27FC236}">
                <a16:creationId xmlns:a16="http://schemas.microsoft.com/office/drawing/2014/main" id="{67FBA169-6C87-4774-AF1E-4B581018FB6C}"/>
              </a:ext>
            </a:extLst>
          </p:cNvPr>
          <p:cNvSpPr/>
          <p:nvPr/>
        </p:nvSpPr>
        <p:spPr>
          <a:xfrm>
            <a:off x="6672092" y="350785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25" idx="2"/>
            <a:endCxn id="21" idx="3"/>
          </p:cNvCxnSpPr>
          <p:nvPr/>
        </p:nvCxnSpPr>
        <p:spPr>
          <a:xfrm flipH="1">
            <a:off x="6300192" y="3867895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757758" y="3867895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99BAD8E-D61B-46DC-8873-2F04EE15EA45}"/>
              </a:ext>
            </a:extLst>
          </p:cNvPr>
          <p:cNvSpPr/>
          <p:nvPr/>
        </p:nvSpPr>
        <p:spPr>
          <a:xfrm>
            <a:off x="5292080" y="3543860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</a:t>
            </a:r>
            <a:endParaRPr lang="ko-KR" altLang="en-US" sz="1400" dirty="0"/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FDFF6683-3E9E-4991-A3CE-E3FE27351BFA}"/>
              </a:ext>
            </a:extLst>
          </p:cNvPr>
          <p:cNvSpPr/>
          <p:nvPr/>
        </p:nvSpPr>
        <p:spPr>
          <a:xfrm>
            <a:off x="2174945" y="3543860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31046C-AEA6-4E81-A5F1-4BF7EB3BC8DE}"/>
              </a:ext>
            </a:extLst>
          </p:cNvPr>
          <p:cNvSpPr/>
          <p:nvPr/>
        </p:nvSpPr>
        <p:spPr>
          <a:xfrm>
            <a:off x="2267744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D4684C-4E84-4276-8A19-C42EECB4784B}"/>
              </a:ext>
            </a:extLst>
          </p:cNvPr>
          <p:cNvSpPr/>
          <p:nvPr/>
        </p:nvSpPr>
        <p:spPr>
          <a:xfrm>
            <a:off x="2339752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D22B575-0B50-43B9-8EAD-BFFF0648B2BF}"/>
              </a:ext>
            </a:extLst>
          </p:cNvPr>
          <p:cNvSpPr/>
          <p:nvPr/>
        </p:nvSpPr>
        <p:spPr>
          <a:xfrm>
            <a:off x="2411760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42FC73-DCBC-45B0-8589-1F063247427A}"/>
              </a:ext>
            </a:extLst>
          </p:cNvPr>
          <p:cNvSpPr/>
          <p:nvPr/>
        </p:nvSpPr>
        <p:spPr>
          <a:xfrm>
            <a:off x="2411760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6112A62-78B2-4A31-8B25-DC55F4E05B68}"/>
              </a:ext>
            </a:extLst>
          </p:cNvPr>
          <p:cNvSpPr/>
          <p:nvPr/>
        </p:nvSpPr>
        <p:spPr>
          <a:xfrm>
            <a:off x="2339752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C07F41-F1C8-4A72-8BF5-2B2D86A85F8C}"/>
              </a:ext>
            </a:extLst>
          </p:cNvPr>
          <p:cNvSpPr/>
          <p:nvPr/>
        </p:nvSpPr>
        <p:spPr>
          <a:xfrm>
            <a:off x="2411760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8CC0E4-7EAE-46DA-945C-000CA97C58F0}"/>
              </a:ext>
            </a:extLst>
          </p:cNvPr>
          <p:cNvSpPr/>
          <p:nvPr/>
        </p:nvSpPr>
        <p:spPr>
          <a:xfrm>
            <a:off x="2411760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3EF57E-DF49-4ED4-8013-B9F6BA95F1D0}"/>
              </a:ext>
            </a:extLst>
          </p:cNvPr>
          <p:cNvSpPr/>
          <p:nvPr/>
        </p:nvSpPr>
        <p:spPr>
          <a:xfrm>
            <a:off x="4860032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7A7FBD-CF5D-4FE1-BFF4-70E44631F75F}"/>
              </a:ext>
            </a:extLst>
          </p:cNvPr>
          <p:cNvSpPr/>
          <p:nvPr/>
        </p:nvSpPr>
        <p:spPr>
          <a:xfrm>
            <a:off x="4932040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5B5B119-1DC2-44E4-9BBE-CEFA02DEAFB1}"/>
              </a:ext>
            </a:extLst>
          </p:cNvPr>
          <p:cNvSpPr/>
          <p:nvPr/>
        </p:nvSpPr>
        <p:spPr>
          <a:xfrm>
            <a:off x="5004048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481D2-22BC-4CEB-9EB0-E33352DE241E}"/>
              </a:ext>
            </a:extLst>
          </p:cNvPr>
          <p:cNvSpPr/>
          <p:nvPr/>
        </p:nvSpPr>
        <p:spPr>
          <a:xfrm>
            <a:off x="5004048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A3D9AA-DF37-4F6E-B247-60E2217D11C7}"/>
              </a:ext>
            </a:extLst>
          </p:cNvPr>
          <p:cNvSpPr/>
          <p:nvPr/>
        </p:nvSpPr>
        <p:spPr>
          <a:xfrm>
            <a:off x="4932040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4E56EF-6E33-401C-9C70-460FB1FF870B}"/>
              </a:ext>
            </a:extLst>
          </p:cNvPr>
          <p:cNvSpPr/>
          <p:nvPr/>
        </p:nvSpPr>
        <p:spPr>
          <a:xfrm>
            <a:off x="5004048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267653B-B867-4346-9D41-28609A6E0A52}"/>
              </a:ext>
            </a:extLst>
          </p:cNvPr>
          <p:cNvSpPr/>
          <p:nvPr/>
        </p:nvSpPr>
        <p:spPr>
          <a:xfrm>
            <a:off x="5004048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</p:spTree>
    <p:extLst>
      <p:ext uri="{BB962C8B-B14F-4D97-AF65-F5344CB8AC3E}">
        <p14:creationId xmlns:p14="http://schemas.microsoft.com/office/powerpoint/2010/main" val="2389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6DDD8A7B-8739-4B04-9C1E-989362090A87}"/>
              </a:ext>
            </a:extLst>
          </p:cNvPr>
          <p:cNvSpPr/>
          <p:nvPr/>
        </p:nvSpPr>
        <p:spPr>
          <a:xfrm>
            <a:off x="1619672" y="618008"/>
            <a:ext cx="6316322" cy="418599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Node</a:t>
            </a:r>
          </a:p>
          <a:p>
            <a:r>
              <a:rPr lang="en-US" altLang="ko-KR" sz="1600"/>
              <a:t>Subnet 192.168.0.0/24</a:t>
            </a:r>
            <a:endParaRPr lang="ko-KR" altLang="en-US" sz="16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C4382E0A-1991-49F5-A4F7-5A4A853E0248}"/>
              </a:ext>
            </a:extLst>
          </p:cNvPr>
          <p:cNvSpPr/>
          <p:nvPr/>
        </p:nvSpPr>
        <p:spPr>
          <a:xfrm>
            <a:off x="1719700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A </a:t>
            </a:r>
            <a:endParaRPr lang="ko-KR" altLang="en-US" sz="14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F67B729-B7CC-49A4-9995-195256E8D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7738"/>
              </p:ext>
            </p:extLst>
          </p:nvPr>
        </p:nvGraphicFramePr>
        <p:xfrm>
          <a:off x="2723962" y="2019501"/>
          <a:ext cx="4107742" cy="18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7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default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192.168.0.1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eth0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6895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192.168.0.0/24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eth0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192.168.1.10/32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eniaaaaaaaaaa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192.168.2.20/32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enibbbbbbbbbb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192.168.3.30/32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enicccccccccc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4819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192.168.4.40/32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enidddddddddd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730200"/>
                  </a:ext>
                </a:extLst>
              </a:tr>
            </a:tbl>
          </a:graphicData>
        </a:graphic>
      </p:graphicFrame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7B9CD521-509B-43E0-80F1-345A37818321}"/>
              </a:ext>
            </a:extLst>
          </p:cNvPr>
          <p:cNvSpPr/>
          <p:nvPr/>
        </p:nvSpPr>
        <p:spPr>
          <a:xfrm>
            <a:off x="1791708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192.168.1.10</a:t>
            </a:r>
            <a:endParaRPr lang="ko-KR" altLang="en-US" sz="12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142E2BC1-8D34-4784-A074-3093B22CCD05}"/>
              </a:ext>
            </a:extLst>
          </p:cNvPr>
          <p:cNvSpPr/>
          <p:nvPr/>
        </p:nvSpPr>
        <p:spPr>
          <a:xfrm>
            <a:off x="1719700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eniaaaaaaaaaa</a:t>
            </a: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40670-B82B-4CDD-A75F-CDD5AB646573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439780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CC4AEB5C-FC93-4382-9A2A-A671B4E869FE}"/>
              </a:ext>
            </a:extLst>
          </p:cNvPr>
          <p:cNvSpPr/>
          <p:nvPr/>
        </p:nvSpPr>
        <p:spPr>
          <a:xfrm>
            <a:off x="3870202" y="4372708"/>
            <a:ext cx="1238146" cy="43128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eth0 (Node)</a:t>
            </a:r>
          </a:p>
          <a:p>
            <a:pPr algn="ctr"/>
            <a:r>
              <a:rPr lang="en-US" altLang="ko-KR" sz="1200"/>
              <a:t>192.168.0.10</a:t>
            </a:r>
            <a:endParaRPr lang="ko-KR" altLang="en-US" sz="12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D7D958B1-2090-4A7E-817C-759D9225A4F8}"/>
              </a:ext>
            </a:extLst>
          </p:cNvPr>
          <p:cNvSpPr/>
          <p:nvPr/>
        </p:nvSpPr>
        <p:spPr>
          <a:xfrm>
            <a:off x="3275856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B</a:t>
            </a:r>
            <a:r>
              <a:rPr lang="en-US" altLang="ko-KR" sz="1400"/>
              <a:t> 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B073A244-D870-4459-A55C-486787B6A2BA}"/>
              </a:ext>
            </a:extLst>
          </p:cNvPr>
          <p:cNvSpPr/>
          <p:nvPr/>
        </p:nvSpPr>
        <p:spPr>
          <a:xfrm>
            <a:off x="3347864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192.168.2.20</a:t>
            </a:r>
            <a:endParaRPr lang="ko-KR" altLang="en-US" sz="12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A4946989-3670-42CA-8D35-6727900DBAA2}"/>
              </a:ext>
            </a:extLst>
          </p:cNvPr>
          <p:cNvSpPr/>
          <p:nvPr/>
        </p:nvSpPr>
        <p:spPr>
          <a:xfrm>
            <a:off x="3275856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enibbbbbbbbbb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EAA92AD-509A-4BEA-9BCE-0C9A3994B05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3995936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B687431F-C016-4C20-B315-ACEED29E07F0}"/>
              </a:ext>
            </a:extLst>
          </p:cNvPr>
          <p:cNvSpPr/>
          <p:nvPr/>
        </p:nvSpPr>
        <p:spPr>
          <a:xfrm>
            <a:off x="4832012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 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9EDC12C1-DEE7-41D5-8AAD-34914BB5BA2C}"/>
              </a:ext>
            </a:extLst>
          </p:cNvPr>
          <p:cNvSpPr/>
          <p:nvPr/>
        </p:nvSpPr>
        <p:spPr>
          <a:xfrm>
            <a:off x="4904020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192.168.3.30</a:t>
            </a:r>
            <a:endParaRPr lang="ko-KR" altLang="en-US" sz="12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F94D7C79-EADD-43C0-AF42-F169EC3FE942}"/>
              </a:ext>
            </a:extLst>
          </p:cNvPr>
          <p:cNvSpPr/>
          <p:nvPr/>
        </p:nvSpPr>
        <p:spPr>
          <a:xfrm>
            <a:off x="4832012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enicccccccccc</a:t>
            </a:r>
            <a:endParaRPr lang="ko-KR" altLang="en-US" sz="12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5AAA160-1419-429D-A295-3AFD8BB49596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5552092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03B00B27-F048-4C15-BE66-8B31B26EA13F}"/>
              </a:ext>
            </a:extLst>
          </p:cNvPr>
          <p:cNvSpPr/>
          <p:nvPr/>
        </p:nvSpPr>
        <p:spPr>
          <a:xfrm>
            <a:off x="6388167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D</a:t>
            </a:r>
            <a:r>
              <a:rPr lang="en-US" altLang="ko-KR" sz="1400"/>
              <a:t> 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2B8F0D36-0174-4AAA-8F35-8181E1A9FAC2}"/>
              </a:ext>
            </a:extLst>
          </p:cNvPr>
          <p:cNvSpPr/>
          <p:nvPr/>
        </p:nvSpPr>
        <p:spPr>
          <a:xfrm>
            <a:off x="6460175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192.168.4.40</a:t>
            </a:r>
            <a:endParaRPr lang="ko-KR" altLang="en-US" sz="12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6723AC19-1713-4405-BD22-BD989E2D3BE5}"/>
              </a:ext>
            </a:extLst>
          </p:cNvPr>
          <p:cNvSpPr/>
          <p:nvPr/>
        </p:nvSpPr>
        <p:spPr>
          <a:xfrm>
            <a:off x="6388167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enidddddddddd</a:t>
            </a:r>
            <a:endParaRPr lang="ko-KR" altLang="en-US" sz="12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8524B54-12EC-4438-A3F7-F755DD620A07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108247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27731BE7-4E65-440A-A6FC-3F9E50A40052}"/>
              </a:ext>
            </a:extLst>
          </p:cNvPr>
          <p:cNvSpPr/>
          <p:nvPr/>
        </p:nvSpPr>
        <p:spPr>
          <a:xfrm>
            <a:off x="5222029" y="4011910"/>
            <a:ext cx="1238146" cy="79208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eth1 (CNI 0)</a:t>
            </a:r>
          </a:p>
          <a:p>
            <a:pPr algn="ctr"/>
            <a:r>
              <a:rPr lang="en-US" altLang="ko-KR" sz="1200"/>
              <a:t>192.168.0.11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192.168.1.10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192.168.2.20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5" name="모서리가 둥근 직사각형 44">
            <a:extLst>
              <a:ext uri="{FF2B5EF4-FFF2-40B4-BE49-F238E27FC236}">
                <a16:creationId xmlns:a16="http://schemas.microsoft.com/office/drawing/2014/main" id="{C8E0094B-579E-405D-8DAA-17397D9306F7}"/>
              </a:ext>
            </a:extLst>
          </p:cNvPr>
          <p:cNvSpPr/>
          <p:nvPr/>
        </p:nvSpPr>
        <p:spPr>
          <a:xfrm>
            <a:off x="6573856" y="4011910"/>
            <a:ext cx="1238146" cy="79208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eth2 (CNI 1)</a:t>
            </a:r>
          </a:p>
          <a:p>
            <a:pPr algn="ctr"/>
            <a:r>
              <a:rPr lang="en-US" altLang="ko-KR" sz="1200"/>
              <a:t>192.168.0.12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192.168.3.30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192.168.4.40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05C1F55E-337B-4D95-8F1B-2833FF532DDD}"/>
              </a:ext>
            </a:extLst>
          </p:cNvPr>
          <p:cNvSpPr/>
          <p:nvPr/>
        </p:nvSpPr>
        <p:spPr>
          <a:xfrm>
            <a:off x="5790605" y="4806639"/>
            <a:ext cx="1440160" cy="216025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Secondary IP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CLB/NLB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75656" y="2427734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838158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0FE60-2D26-4CE2-83E3-6C4BA338176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2555776" y="2582562"/>
            <a:ext cx="334836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13E18DC-F703-4DA8-9F28-81638D95DB27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311861" y="2442344"/>
            <a:ext cx="0" cy="77747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576282-3D16-4910-8B85-CDAE04506D75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5904148" y="2447572"/>
            <a:ext cx="0" cy="77225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931790"/>
            <a:ext cx="345335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89"/>
            <a:ext cx="0" cy="4810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931791"/>
            <a:ext cx="0" cy="2880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3075806"/>
            <a:ext cx="44974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3075806"/>
            <a:ext cx="0" cy="1472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540073" y="1995686"/>
            <a:ext cx="0" cy="1370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3635896" y="1703856"/>
            <a:ext cx="0" cy="4288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D50232-440F-49F8-B2FC-C811DC2A11E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80212" y="2737390"/>
            <a:ext cx="0" cy="98269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CBD2C59-80C8-4799-B539-A03D01E01325}"/>
              </a:ext>
            </a:extLst>
          </p:cNvPr>
          <p:cNvCxnSpPr>
            <a:cxnSpLocks/>
          </p:cNvCxnSpPr>
          <p:nvPr/>
        </p:nvCxnSpPr>
        <p:spPr>
          <a:xfrm flipV="1">
            <a:off x="3851920" y="1995687"/>
            <a:ext cx="0" cy="74170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1949FD3-C1C6-4E09-9425-AF7C357F7A19}"/>
              </a:ext>
            </a:extLst>
          </p:cNvPr>
          <p:cNvCxnSpPr>
            <a:cxnSpLocks/>
          </p:cNvCxnSpPr>
          <p:nvPr/>
        </p:nvCxnSpPr>
        <p:spPr>
          <a:xfrm>
            <a:off x="3527691" y="2741954"/>
            <a:ext cx="295252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0715C0B-DDAB-46A6-A8F3-0334447F7A08}"/>
              </a:ext>
            </a:extLst>
          </p:cNvPr>
          <p:cNvCxnSpPr>
            <a:cxnSpLocks/>
          </p:cNvCxnSpPr>
          <p:nvPr/>
        </p:nvCxnSpPr>
        <p:spPr>
          <a:xfrm flipV="1">
            <a:off x="5788197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C1A57BAE-1A66-40EC-8231-044B9544A6A3}"/>
              </a:ext>
            </a:extLst>
          </p:cNvPr>
          <p:cNvSpPr/>
          <p:nvPr/>
        </p:nvSpPr>
        <p:spPr>
          <a:xfrm rot="16200000">
            <a:off x="3608857" y="1946918"/>
            <a:ext cx="583662" cy="97536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1E394C-21FD-44F7-82CD-7F5A804ECDB6}"/>
              </a:ext>
            </a:extLst>
          </p:cNvPr>
          <p:cNvCxnSpPr>
            <a:cxnSpLocks/>
          </p:cNvCxnSpPr>
          <p:nvPr/>
        </p:nvCxnSpPr>
        <p:spPr>
          <a:xfrm flipV="1">
            <a:off x="3527691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D449959-0BF0-4B0C-9644-33F12B9444DC}"/>
              </a:ext>
            </a:extLst>
          </p:cNvPr>
          <p:cNvSpPr txBox="1"/>
          <p:nvPr/>
        </p:nvSpPr>
        <p:spPr>
          <a:xfrm>
            <a:off x="755580" y="1157497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Cluster</a:t>
            </a:r>
            <a:endParaRPr lang="ko-KR" altLang="en-US" sz="9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270E18B-4857-40FC-AEC9-0961DE399B05}"/>
              </a:ext>
            </a:extLst>
          </p:cNvPr>
          <p:cNvSpPr/>
          <p:nvPr/>
        </p:nvSpPr>
        <p:spPr>
          <a:xfrm rot="16200000">
            <a:off x="2406422" y="2738495"/>
            <a:ext cx="421237" cy="10936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395539" y="1724990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755580" y="1535826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Local</a:t>
            </a:r>
            <a:endParaRPr lang="ko-KR" altLang="en-US" sz="9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395539" y="2103550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755580" y="1914386"/>
            <a:ext cx="2016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  <a:p>
            <a:r>
              <a:rPr lang="en-US" altLang="ko-KR" sz="900"/>
              <a:t>ExternalTrafficPolicy : Cluster, Local</a:t>
            </a:r>
            <a:endParaRPr lang="ko-KR" altLang="en-US" sz="900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9BD20183-F94F-4626-AEFD-26F0E22F3C43}"/>
              </a:ext>
            </a:extLst>
          </p:cNvPr>
          <p:cNvSpPr/>
          <p:nvPr/>
        </p:nvSpPr>
        <p:spPr>
          <a:xfrm rot="16200000" flipH="1">
            <a:off x="2580256" y="2643240"/>
            <a:ext cx="274888" cy="323842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30635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26415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583272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541070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52BB03-E67F-445B-9E0A-CFE2880070E1}"/>
              </a:ext>
            </a:extLst>
          </p:cNvPr>
          <p:cNvCxnSpPr>
            <a:cxnSpLocks/>
          </p:cNvCxnSpPr>
          <p:nvPr/>
        </p:nvCxnSpPr>
        <p:spPr>
          <a:xfrm>
            <a:off x="395539" y="1375460"/>
            <a:ext cx="374194" cy="1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4230ABF1-2E5F-44AB-9257-C12397BAFBF3}"/>
              </a:ext>
            </a:extLst>
          </p:cNvPr>
          <p:cNvCxnSpPr>
            <a:cxnSpLocks/>
          </p:cNvCxnSpPr>
          <p:nvPr/>
        </p:nvCxnSpPr>
        <p:spPr>
          <a:xfrm>
            <a:off x="395539" y="1322846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ALB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668950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787774"/>
            <a:ext cx="345335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91"/>
            <a:ext cx="0" cy="33698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787774"/>
            <a:ext cx="0" cy="43204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2859782"/>
            <a:ext cx="4497474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41422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2859782"/>
            <a:ext cx="0" cy="36325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059832" y="1995686"/>
            <a:ext cx="0" cy="13700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2987824" y="1703856"/>
            <a:ext cx="0" cy="4288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1115616" y="2184850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1475657" y="2064936"/>
            <a:ext cx="108011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1115616" y="238882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1475657" y="2268910"/>
            <a:ext cx="100810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118008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075806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39492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35272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913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987824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059832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347864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059832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347864" y="170765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347864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580112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652120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940152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652120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5940152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842643" y="1662737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842643" y="2590968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2555776" y="1817565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791D8A-4A57-40F4-A88E-9A2AF09A45A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2555776" y="2745796"/>
            <a:ext cx="345638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32DF1A-A657-48DB-B6CA-50345ECB5A46}"/>
              </a:ext>
            </a:extLst>
          </p:cNvPr>
          <p:cNvCxnSpPr>
            <a:cxnSpLocks/>
          </p:cNvCxnSpPr>
          <p:nvPr/>
        </p:nvCxnSpPr>
        <p:spPr>
          <a:xfrm flipV="1">
            <a:off x="3419872" y="2287516"/>
            <a:ext cx="0" cy="4582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26000-FC76-4435-BA0A-A9A745B41253}"/>
              </a:ext>
            </a:extLst>
          </p:cNvPr>
          <p:cNvCxnSpPr>
            <a:cxnSpLocks/>
          </p:cNvCxnSpPr>
          <p:nvPr/>
        </p:nvCxnSpPr>
        <p:spPr>
          <a:xfrm flipV="1">
            <a:off x="6012160" y="1707654"/>
            <a:ext cx="0" cy="10381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1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3563888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635896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ECBC4D6-FCA4-4D31-8597-7176D63EB85D}"/>
              </a:ext>
            </a:extLst>
          </p:cNvPr>
          <p:cNvSpPr/>
          <p:nvPr/>
        </p:nvSpPr>
        <p:spPr>
          <a:xfrm>
            <a:off x="3923928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923928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635896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923928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923928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6156176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6228184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D55C1E-83A1-4FD1-8338-A45089C19EFB}"/>
              </a:ext>
            </a:extLst>
          </p:cNvPr>
          <p:cNvSpPr/>
          <p:nvPr/>
        </p:nvSpPr>
        <p:spPr>
          <a:xfrm>
            <a:off x="6516216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6516216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6228184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A01D0-1E75-4693-AAE9-B65716CB1EB4}"/>
              </a:ext>
            </a:extLst>
          </p:cNvPr>
          <p:cNvSpPr/>
          <p:nvPr/>
        </p:nvSpPr>
        <p:spPr>
          <a:xfrm>
            <a:off x="6516216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6516216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18707" y="216679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18707" y="360695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3131840" y="232162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870E3E-F3C2-4D58-BA63-39C44681DE5A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3131840" y="376178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33472</TotalTime>
  <Words>803</Words>
  <Application>Microsoft Office PowerPoint</Application>
  <PresentationFormat>화면 슬라이드 쇼(16:9)</PresentationFormat>
  <Paragraphs>368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AWS EKS Component Network</vt:lpstr>
      <vt:lpstr>AWS EKS Pod Network</vt:lpstr>
      <vt:lpstr>AWS EKS Pod Network</vt:lpstr>
      <vt:lpstr>AWS EKS CLB/NLB</vt:lpstr>
      <vt:lpstr>AWS EKS ALB</vt:lpstr>
      <vt:lpstr>PowerPoint 프레젠테이션</vt:lpstr>
      <vt:lpstr>AWS EKS Pod Network</vt:lpstr>
      <vt:lpstr>AWS EKS Pod Network</vt:lpstr>
      <vt:lpstr>AWS</vt:lpstr>
      <vt:lpstr>AWS</vt:lpstr>
      <vt:lpstr>AWS</vt:lpstr>
      <vt:lpstr>Calico Network with IP-in-IP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5154</cp:revision>
  <dcterms:created xsi:type="dcterms:W3CDTF">2006-10-05T04:04:58Z</dcterms:created>
  <dcterms:modified xsi:type="dcterms:W3CDTF">2021-05-29T14:12:53Z</dcterms:modified>
</cp:coreProperties>
</file>