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>
        <p:scale>
          <a:sx n="125" d="100"/>
          <a:sy n="125" d="100"/>
        </p:scale>
        <p:origin x="-1500" y="-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17355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4526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/>
                <a:gridCol w="984109"/>
                <a:gridCol w="984109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Fruit_Info</a:t>
            </a:r>
            <a:r>
              <a:rPr lang="en-US" altLang="ko-KR" sz="1400" dirty="0" smtClean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44104</TotalTime>
  <Words>52</Words>
  <Application>Microsoft Office PowerPoint</Application>
  <PresentationFormat>화면 슬라이드 쇼(16:9)</PresentationFormat>
  <Paragraphs>45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Database Indexing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5671</cp:revision>
  <dcterms:created xsi:type="dcterms:W3CDTF">2006-10-05T04:04:58Z</dcterms:created>
  <dcterms:modified xsi:type="dcterms:W3CDTF">2018-01-03T03:58:14Z</dcterms:modified>
</cp:coreProperties>
</file>