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28" r:id="rId2"/>
    <p:sldId id="429" r:id="rId3"/>
    <p:sldId id="430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7354" autoAdjust="0"/>
  </p:normalViewPr>
  <p:slideViewPr>
    <p:cSldViewPr>
      <p:cViewPr varScale="1">
        <p:scale>
          <a:sx n="187" d="100"/>
          <a:sy n="187" d="100"/>
        </p:scale>
        <p:origin x="3738" y="16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29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137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C224F505-0E5D-4351-80F7-636BBC686FAC}"/>
              </a:ext>
            </a:extLst>
          </p:cNvPr>
          <p:cNvSpPr/>
          <p:nvPr/>
        </p:nvSpPr>
        <p:spPr>
          <a:xfrm>
            <a:off x="4788024" y="1849513"/>
            <a:ext cx="2304256" cy="972914"/>
          </a:xfrm>
          <a:prstGeom prst="roundRect">
            <a:avLst>
              <a:gd name="adj" fmla="val 93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K8s API Server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E4C454AC-3904-4967-8D95-3D202189939D}"/>
              </a:ext>
            </a:extLst>
          </p:cNvPr>
          <p:cNvSpPr/>
          <p:nvPr/>
        </p:nvSpPr>
        <p:spPr>
          <a:xfrm>
            <a:off x="4932040" y="1922173"/>
            <a:ext cx="2016224" cy="276532"/>
          </a:xfrm>
          <a:prstGeom prst="roundRect">
            <a:avLst>
              <a:gd name="adj" fmla="val 18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client_ca.crt</a:t>
            </a:r>
            <a:endParaRPr lang="ko-KR" altLang="en-US" sz="1200" b="1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78D53685-B9C9-440C-BA2D-95123C4494C2}"/>
              </a:ext>
            </a:extLst>
          </p:cNvPr>
          <p:cNvSpPr/>
          <p:nvPr/>
        </p:nvSpPr>
        <p:spPr>
          <a:xfrm>
            <a:off x="1164711" y="2322786"/>
            <a:ext cx="2549100" cy="1761132"/>
          </a:xfrm>
          <a:prstGeom prst="roundRect">
            <a:avLst>
              <a:gd name="adj" fmla="val 63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kubectl</a:t>
            </a:r>
            <a:endParaRPr lang="ko-KR" altLang="en-US" sz="140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5FC94DDD-2AB2-443A-B95D-EE19D717FC8F}"/>
              </a:ext>
            </a:extLst>
          </p:cNvPr>
          <p:cNvSpPr/>
          <p:nvPr/>
        </p:nvSpPr>
        <p:spPr>
          <a:xfrm>
            <a:off x="1246445" y="2413066"/>
            <a:ext cx="2390882" cy="1382819"/>
          </a:xfrm>
          <a:prstGeom prst="roundRect">
            <a:avLst>
              <a:gd name="adj" fmla="val 74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kubeconfig</a:t>
            </a:r>
            <a:endParaRPr lang="ko-KR" altLang="en-US" sz="12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0542FD8E-809E-41FA-A6AB-CC5F43CBA177}"/>
              </a:ext>
            </a:extLst>
          </p:cNvPr>
          <p:cNvSpPr/>
          <p:nvPr/>
        </p:nvSpPr>
        <p:spPr>
          <a:xfrm>
            <a:off x="4932040" y="2198705"/>
            <a:ext cx="2016224" cy="276532"/>
          </a:xfrm>
          <a:prstGeom prst="roundRect">
            <a:avLst>
              <a:gd name="adj" fmla="val 18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server_ca.crt</a:t>
            </a:r>
            <a:endParaRPr lang="ko-KR" altLang="en-US" sz="12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47F6C00C-4069-4DBC-8C9C-B8143636BE10}"/>
              </a:ext>
            </a:extLst>
          </p:cNvPr>
          <p:cNvSpPr/>
          <p:nvPr/>
        </p:nvSpPr>
        <p:spPr>
          <a:xfrm>
            <a:off x="1328179" y="2510800"/>
            <a:ext cx="2217572" cy="721729"/>
          </a:xfrm>
          <a:prstGeom prst="roundRect">
            <a:avLst>
              <a:gd name="adj" fmla="val 94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Client Certificate</a:t>
            </a:r>
            <a:endParaRPr lang="ko-KR" altLang="en-US" sz="1200" b="1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8AAF01A3-16FB-4B19-AEBB-8B817CBF1D43}"/>
              </a:ext>
            </a:extLst>
          </p:cNvPr>
          <p:cNvSpPr/>
          <p:nvPr/>
        </p:nvSpPr>
        <p:spPr>
          <a:xfrm>
            <a:off x="1328178" y="3232530"/>
            <a:ext cx="2217574" cy="276532"/>
          </a:xfrm>
          <a:prstGeom prst="roundRect">
            <a:avLst>
              <a:gd name="adj" fmla="val 18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server_ca.crt</a:t>
            </a:r>
            <a:endParaRPr lang="ko-KR" altLang="en-US" sz="12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D74FA25A-CF6D-4E3E-AA80-DB41DDA20375}"/>
              </a:ext>
            </a:extLst>
          </p:cNvPr>
          <p:cNvSpPr/>
          <p:nvPr/>
        </p:nvSpPr>
        <p:spPr>
          <a:xfrm>
            <a:off x="1241194" y="818714"/>
            <a:ext cx="2396134" cy="1386594"/>
          </a:xfrm>
          <a:prstGeom prst="roundRect">
            <a:avLst>
              <a:gd name="adj" fmla="val 82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K8s Client</a:t>
            </a:r>
            <a:endParaRPr lang="ko-KR" altLang="en-US" sz="140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E68FCD1-CD9A-4066-A47F-52348225C0B4}"/>
              </a:ext>
            </a:extLst>
          </p:cNvPr>
          <p:cNvCxnSpPr>
            <a:cxnSpLocks/>
          </p:cNvCxnSpPr>
          <p:nvPr/>
        </p:nvCxnSpPr>
        <p:spPr>
          <a:xfrm flipH="1">
            <a:off x="3423149" y="2120933"/>
            <a:ext cx="1508891" cy="745578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C61B569-0FDE-4A92-BB72-569553EB59D8}"/>
              </a:ext>
            </a:extLst>
          </p:cNvPr>
          <p:cNvSpPr txBox="1"/>
          <p:nvPr/>
        </p:nvSpPr>
        <p:spPr>
          <a:xfrm>
            <a:off x="4045212" y="1322710"/>
            <a:ext cx="619080" cy="235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00000"/>
                </a:solidFill>
              </a:rPr>
              <a:t>Signing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A22B3E5-17B0-4457-8A4F-F2D9E9C9C4F0}"/>
              </a:ext>
            </a:extLst>
          </p:cNvPr>
          <p:cNvSpPr txBox="1"/>
          <p:nvPr/>
        </p:nvSpPr>
        <p:spPr>
          <a:xfrm>
            <a:off x="3796997" y="2097003"/>
            <a:ext cx="619080" cy="235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00000"/>
                </a:solidFill>
              </a:rPr>
              <a:t>Signing</a:t>
            </a:r>
            <a:endParaRPr lang="ko-KR" altLang="en-US" sz="1000">
              <a:solidFill>
                <a:srgbClr val="C00000"/>
              </a:solidFill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6F8A9494-FB16-41A1-9F5F-AAAEE7C2668F}"/>
              </a:ext>
            </a:extLst>
          </p:cNvPr>
          <p:cNvGrpSpPr/>
          <p:nvPr/>
        </p:nvGrpSpPr>
        <p:grpSpPr>
          <a:xfrm>
            <a:off x="4932040" y="1283309"/>
            <a:ext cx="1968146" cy="467169"/>
            <a:chOff x="539552" y="471800"/>
            <a:chExt cx="1968146" cy="487774"/>
          </a:xfrm>
        </p:grpSpPr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1D98A516-A21E-4132-9A16-2C8DBFE65C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103" y="595607"/>
              <a:ext cx="38171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89453EE-BA60-4CAB-B72D-FC7C2A24C2DD}"/>
                </a:ext>
              </a:extLst>
            </p:cNvPr>
            <p:cNvSpPr txBox="1"/>
            <p:nvPr/>
          </p:nvSpPr>
          <p:spPr>
            <a:xfrm>
              <a:off x="936434" y="471800"/>
              <a:ext cx="15712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Create Client Certificate</a:t>
              </a:r>
              <a:endParaRPr lang="ko-KR" altLang="en-US" sz="1000"/>
            </a:p>
          </p:txBody>
        </p: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101DEEFD-0039-440A-9C88-880E3E30AE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552" y="837160"/>
              <a:ext cx="381714" cy="0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1F3EA83-9BEF-4F30-B691-AF5220E21EE0}"/>
                </a:ext>
              </a:extLst>
            </p:cNvPr>
            <p:cNvSpPr txBox="1"/>
            <p:nvPr/>
          </p:nvSpPr>
          <p:spPr>
            <a:xfrm>
              <a:off x="929883" y="713353"/>
              <a:ext cx="1409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Use Client Certificate</a:t>
              </a:r>
              <a:endParaRPr lang="ko-KR" altLang="en-US" sz="100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EDCC4087-D773-434B-A44C-F1BC1F82730C}"/>
              </a:ext>
            </a:extLst>
          </p:cNvPr>
          <p:cNvSpPr txBox="1"/>
          <p:nvPr/>
        </p:nvSpPr>
        <p:spPr>
          <a:xfrm>
            <a:off x="3720854" y="1676897"/>
            <a:ext cx="771365" cy="38320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Client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Certificate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338D65A-0552-425A-B7FB-80BC589FC8A4}"/>
              </a:ext>
            </a:extLst>
          </p:cNvPr>
          <p:cNvSpPr txBox="1"/>
          <p:nvPr/>
        </p:nvSpPr>
        <p:spPr>
          <a:xfrm>
            <a:off x="3970294" y="2439218"/>
            <a:ext cx="771365" cy="38320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Client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Certificate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022BB4DC-4537-42B9-B248-75BFBB64D687}"/>
              </a:ext>
            </a:extLst>
          </p:cNvPr>
          <p:cNvSpPr/>
          <p:nvPr/>
        </p:nvSpPr>
        <p:spPr>
          <a:xfrm>
            <a:off x="1404416" y="2624996"/>
            <a:ext cx="2065098" cy="349195"/>
          </a:xfrm>
          <a:prstGeom prst="roundRect">
            <a:avLst>
              <a:gd name="adj" fmla="val 150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CN=ssup2</a:t>
            </a:r>
          </a:p>
          <a:p>
            <a:pPr algn="ctr"/>
            <a:r>
              <a:rPr lang="en-US" altLang="ko-KR" sz="1100"/>
              <a:t>O=system:masters O=kube</a:t>
            </a:r>
            <a:endParaRPr lang="ko-KR" altLang="en-US" sz="1100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6B220C6C-1DD8-4ADB-B7D0-CB3A1B9E3093}"/>
              </a:ext>
            </a:extLst>
          </p:cNvPr>
          <p:cNvSpPr/>
          <p:nvPr/>
        </p:nvSpPr>
        <p:spPr>
          <a:xfrm>
            <a:off x="1328179" y="906274"/>
            <a:ext cx="2217572" cy="721729"/>
          </a:xfrm>
          <a:prstGeom prst="roundRect">
            <a:avLst>
              <a:gd name="adj" fmla="val 8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Client Certificate</a:t>
            </a:r>
            <a:endParaRPr lang="ko-KR" altLang="en-US" sz="1200" b="1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489E9787-30C8-47B2-BF45-4A1F3A51BCE3}"/>
              </a:ext>
            </a:extLst>
          </p:cNvPr>
          <p:cNvSpPr/>
          <p:nvPr/>
        </p:nvSpPr>
        <p:spPr>
          <a:xfrm>
            <a:off x="1404416" y="1020469"/>
            <a:ext cx="2065098" cy="349195"/>
          </a:xfrm>
          <a:prstGeom prst="roundRect">
            <a:avLst>
              <a:gd name="adj" fmla="val 18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CN=ssup2</a:t>
            </a:r>
          </a:p>
          <a:p>
            <a:pPr algn="ctr"/>
            <a:r>
              <a:rPr lang="en-US" altLang="ko-KR" sz="1100"/>
              <a:t>O=system:masters O=kube</a:t>
            </a:r>
            <a:endParaRPr lang="ko-KR" altLang="en-US" sz="110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7371B68-F897-4B0E-BBAE-E2996484535E}"/>
              </a:ext>
            </a:extLst>
          </p:cNvPr>
          <p:cNvCxnSpPr>
            <a:cxnSpLocks/>
          </p:cNvCxnSpPr>
          <p:nvPr/>
        </p:nvCxnSpPr>
        <p:spPr>
          <a:xfrm>
            <a:off x="3469514" y="1125767"/>
            <a:ext cx="1462526" cy="865372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76C7B71-E7C7-41AC-BF03-057B5567E4FC}"/>
              </a:ext>
            </a:extLst>
          </p:cNvPr>
          <p:cNvCxnSpPr>
            <a:cxnSpLocks/>
          </p:cNvCxnSpPr>
          <p:nvPr/>
        </p:nvCxnSpPr>
        <p:spPr>
          <a:xfrm flipH="1" flipV="1">
            <a:off x="3469514" y="1263699"/>
            <a:ext cx="1462526" cy="86537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>
            <a:extLst>
              <a:ext uri="{FF2B5EF4-FFF2-40B4-BE49-F238E27FC236}">
                <a16:creationId xmlns:a16="http://schemas.microsoft.com/office/drawing/2014/main" id="{814B35AC-9A36-4B80-ABE7-AEF5004F0A44}"/>
              </a:ext>
            </a:extLst>
          </p:cNvPr>
          <p:cNvSpPr/>
          <p:nvPr/>
        </p:nvSpPr>
        <p:spPr>
          <a:xfrm>
            <a:off x="3356194" y="1224314"/>
            <a:ext cx="222672" cy="213266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A5BBAE58-E056-4597-8962-E9499C362113}"/>
              </a:ext>
            </a:extLst>
          </p:cNvPr>
          <p:cNvSpPr/>
          <p:nvPr/>
        </p:nvSpPr>
        <p:spPr>
          <a:xfrm>
            <a:off x="3356194" y="2778037"/>
            <a:ext cx="222672" cy="213266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87E38592-9F26-4211-9A1A-1E15FD58E5F8}"/>
              </a:ext>
            </a:extLst>
          </p:cNvPr>
          <p:cNvSpPr/>
          <p:nvPr/>
        </p:nvSpPr>
        <p:spPr>
          <a:xfrm>
            <a:off x="1328179" y="1629977"/>
            <a:ext cx="2217572" cy="276532"/>
          </a:xfrm>
          <a:prstGeom prst="roundRect">
            <a:avLst>
              <a:gd name="adj" fmla="val 216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server_ca.crt</a:t>
            </a:r>
            <a:endParaRPr lang="ko-KR" altLang="en-US" sz="120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973064C4-34A4-4B50-8730-692B5D071055}"/>
              </a:ext>
            </a:extLst>
          </p:cNvPr>
          <p:cNvCxnSpPr>
            <a:cxnSpLocks/>
          </p:cNvCxnSpPr>
          <p:nvPr/>
        </p:nvCxnSpPr>
        <p:spPr>
          <a:xfrm flipV="1">
            <a:off x="3469514" y="1995686"/>
            <a:ext cx="1462526" cy="739155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id="{BAA10509-8AB1-4FAC-8115-2489298D70AE}"/>
              </a:ext>
            </a:extLst>
          </p:cNvPr>
          <p:cNvSpPr/>
          <p:nvPr/>
        </p:nvSpPr>
        <p:spPr>
          <a:xfrm>
            <a:off x="4861104" y="1844199"/>
            <a:ext cx="222672" cy="213266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24081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86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4651985-BC3F-456E-A5E9-30D627B78174}"/>
              </a:ext>
            </a:extLst>
          </p:cNvPr>
          <p:cNvSpPr/>
          <p:nvPr/>
        </p:nvSpPr>
        <p:spPr>
          <a:xfrm>
            <a:off x="2771809" y="1116990"/>
            <a:ext cx="5472597" cy="2822912"/>
          </a:xfrm>
          <a:prstGeom prst="roundRect">
            <a:avLst>
              <a:gd name="adj" fmla="val 53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/>
              <a:t>Master Node</a:t>
            </a:r>
            <a:endParaRPr lang="ko-KR" altLang="en-US" sz="16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EC4E20E-34A5-441C-829B-5EFC6611281B}"/>
              </a:ext>
            </a:extLst>
          </p:cNvPr>
          <p:cNvSpPr/>
          <p:nvPr/>
        </p:nvSpPr>
        <p:spPr>
          <a:xfrm>
            <a:off x="3208618" y="436454"/>
            <a:ext cx="1718656" cy="380768"/>
          </a:xfrm>
          <a:prstGeom prst="roundRect">
            <a:avLst>
              <a:gd name="adj" fmla="val 93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K8s Client (kubectl)</a:t>
            </a:r>
            <a:endParaRPr lang="ko-KR" altLang="en-US" sz="14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E91BB90-E469-40B9-BB4A-6B973D6669D4}"/>
              </a:ext>
            </a:extLst>
          </p:cNvPr>
          <p:cNvSpPr/>
          <p:nvPr/>
        </p:nvSpPr>
        <p:spPr>
          <a:xfrm>
            <a:off x="2915818" y="1246741"/>
            <a:ext cx="2304256" cy="1166394"/>
          </a:xfrm>
          <a:prstGeom prst="roundRect">
            <a:avLst>
              <a:gd name="adj" fmla="val 93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/>
              <a:t>K8s API Server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8899C6B-790A-4AF9-8126-71647D0E3065}"/>
              </a:ext>
            </a:extLst>
          </p:cNvPr>
          <p:cNvSpPr/>
          <p:nvPr/>
        </p:nvSpPr>
        <p:spPr>
          <a:xfrm>
            <a:off x="3059834" y="1557177"/>
            <a:ext cx="2016224" cy="504056"/>
          </a:xfrm>
          <a:prstGeom prst="roundRect">
            <a:avLst>
              <a:gd name="adj" fmla="val 93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ServiceAccount Admission Controller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8CD9EFB-FB71-4B40-A29A-44DC1DC2030C}"/>
              </a:ext>
            </a:extLst>
          </p:cNvPr>
          <p:cNvSpPr/>
          <p:nvPr/>
        </p:nvSpPr>
        <p:spPr>
          <a:xfrm>
            <a:off x="5796138" y="1794264"/>
            <a:ext cx="2304256" cy="993511"/>
          </a:xfrm>
          <a:prstGeom prst="roundRect">
            <a:avLst>
              <a:gd name="adj" fmla="val 93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K8s Controller Manager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8458FD3-D1CC-4632-878C-0F95BEE232BB}"/>
              </a:ext>
            </a:extLst>
          </p:cNvPr>
          <p:cNvSpPr/>
          <p:nvPr/>
        </p:nvSpPr>
        <p:spPr>
          <a:xfrm>
            <a:off x="5940154" y="1931818"/>
            <a:ext cx="2016224" cy="504056"/>
          </a:xfrm>
          <a:prstGeom prst="roundRect">
            <a:avLst>
              <a:gd name="adj" fmla="val 93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serviceaccount-token Controller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1FBC260-712F-43D2-9F2F-238710CDF4FE}"/>
              </a:ext>
            </a:extLst>
          </p:cNvPr>
          <p:cNvCxnSpPr>
            <a:cxnSpLocks/>
          </p:cNvCxnSpPr>
          <p:nvPr/>
        </p:nvCxnSpPr>
        <p:spPr>
          <a:xfrm flipV="1">
            <a:off x="3923930" y="817223"/>
            <a:ext cx="0" cy="429518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CE8E79E-4C34-48F4-8817-DDAD8C77D3F1}"/>
              </a:ext>
            </a:extLst>
          </p:cNvPr>
          <p:cNvCxnSpPr>
            <a:cxnSpLocks/>
          </p:cNvCxnSpPr>
          <p:nvPr/>
        </p:nvCxnSpPr>
        <p:spPr>
          <a:xfrm>
            <a:off x="5220072" y="1658668"/>
            <a:ext cx="720080" cy="34822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9CAFF54-1162-4AE6-9515-DFA0E3846D83}"/>
              </a:ext>
            </a:extLst>
          </p:cNvPr>
          <p:cNvSpPr/>
          <p:nvPr/>
        </p:nvSpPr>
        <p:spPr>
          <a:xfrm>
            <a:off x="467546" y="1714848"/>
            <a:ext cx="1639177" cy="2441078"/>
          </a:xfrm>
          <a:prstGeom prst="roundRect">
            <a:avLst>
              <a:gd name="adj" fmla="val 53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Worker Node</a:t>
            </a:r>
            <a:endParaRPr lang="ko-KR" altLang="en-US" sz="16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ADF64FD-E7E4-420C-98FC-259C67D1E585}"/>
              </a:ext>
            </a:extLst>
          </p:cNvPr>
          <p:cNvSpPr/>
          <p:nvPr/>
        </p:nvSpPr>
        <p:spPr>
          <a:xfrm>
            <a:off x="603268" y="3443986"/>
            <a:ext cx="1368152" cy="351901"/>
          </a:xfrm>
          <a:prstGeom prst="roundRect">
            <a:avLst>
              <a:gd name="adj" fmla="val 164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kubelet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32009FB-D130-44AE-B156-FCFD3CC3868E}"/>
              </a:ext>
            </a:extLst>
          </p:cNvPr>
          <p:cNvSpPr/>
          <p:nvPr/>
        </p:nvSpPr>
        <p:spPr>
          <a:xfrm>
            <a:off x="603268" y="1822054"/>
            <a:ext cx="1368152" cy="1253753"/>
          </a:xfrm>
          <a:prstGeom prst="roundRect">
            <a:avLst>
              <a:gd name="adj" fmla="val 6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3C7A698-1A1E-47F9-9AE2-BD87656B4713}"/>
              </a:ext>
            </a:extLst>
          </p:cNvPr>
          <p:cNvSpPr/>
          <p:nvPr/>
        </p:nvSpPr>
        <p:spPr>
          <a:xfrm>
            <a:off x="755997" y="1923679"/>
            <a:ext cx="1062694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SA token</a:t>
            </a:r>
            <a:endParaRPr lang="ko-KR" altLang="en-US" sz="1200" b="1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08097C3-63FA-4FE0-82C4-DB32FB9CC3FF}"/>
              </a:ext>
            </a:extLst>
          </p:cNvPr>
          <p:cNvSpPr/>
          <p:nvPr/>
        </p:nvSpPr>
        <p:spPr>
          <a:xfrm>
            <a:off x="755997" y="2212363"/>
            <a:ext cx="1062694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ca.crt</a:t>
            </a:r>
            <a:endParaRPr lang="ko-KR" altLang="en-US" sz="12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616B2E5-0897-4F0F-A915-194AD55601B4}"/>
              </a:ext>
            </a:extLst>
          </p:cNvPr>
          <p:cNvSpPr/>
          <p:nvPr/>
        </p:nvSpPr>
        <p:spPr>
          <a:xfrm>
            <a:off x="755997" y="2501092"/>
            <a:ext cx="1062694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namespace</a:t>
            </a:r>
            <a:endParaRPr lang="ko-KR" altLang="en-US" sz="12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F80D416-6427-4789-8D81-CB41821AEDC1}"/>
              </a:ext>
            </a:extLst>
          </p:cNvPr>
          <p:cNvCxnSpPr>
            <a:cxnSpLocks/>
          </p:cNvCxnSpPr>
          <p:nvPr/>
        </p:nvCxnSpPr>
        <p:spPr>
          <a:xfrm>
            <a:off x="899594" y="2789821"/>
            <a:ext cx="0" cy="654165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63AB2B3-86FC-4F5E-A8DB-7F3CE3D8B8BE}"/>
              </a:ext>
            </a:extLst>
          </p:cNvPr>
          <p:cNvSpPr/>
          <p:nvPr/>
        </p:nvSpPr>
        <p:spPr>
          <a:xfrm>
            <a:off x="2915818" y="2744306"/>
            <a:ext cx="2664294" cy="1077255"/>
          </a:xfrm>
          <a:prstGeom prst="roundRect">
            <a:avLst>
              <a:gd name="adj" fmla="val 83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etcd</a:t>
            </a:r>
            <a:endParaRPr lang="ko-KR" altLang="en-US" sz="140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41F378E-1698-4B6A-934D-21DDC9B14A00}"/>
              </a:ext>
            </a:extLst>
          </p:cNvPr>
          <p:cNvCxnSpPr>
            <a:cxnSpLocks/>
          </p:cNvCxnSpPr>
          <p:nvPr/>
        </p:nvCxnSpPr>
        <p:spPr>
          <a:xfrm flipV="1">
            <a:off x="3376073" y="2413134"/>
            <a:ext cx="0" cy="445952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407696F-B895-45BE-808B-A0CCE7440901}"/>
              </a:ext>
            </a:extLst>
          </p:cNvPr>
          <p:cNvSpPr/>
          <p:nvPr/>
        </p:nvSpPr>
        <p:spPr>
          <a:xfrm>
            <a:off x="3059834" y="2859086"/>
            <a:ext cx="1345603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Account</a:t>
            </a:r>
            <a:endParaRPr lang="ko-KR" altLang="en-US" sz="12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780868B0-4EDB-4BD0-B6BA-A47AD4F1016D}"/>
              </a:ext>
            </a:extLst>
          </p:cNvPr>
          <p:cNvSpPr/>
          <p:nvPr/>
        </p:nvSpPr>
        <p:spPr>
          <a:xfrm>
            <a:off x="4617968" y="2859086"/>
            <a:ext cx="670622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910FDBF-A4B6-4E49-8360-0562494344A0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4953279" y="2069044"/>
            <a:ext cx="0" cy="79004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F29DC62-B4BE-4872-B40B-FD6BDC8ED5FA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5220074" y="1829938"/>
            <a:ext cx="720080" cy="353908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2187435-CFAF-446D-92F3-5C2B93EF0498}"/>
              </a:ext>
            </a:extLst>
          </p:cNvPr>
          <p:cNvCxnSpPr>
            <a:cxnSpLocks/>
          </p:cNvCxnSpPr>
          <p:nvPr/>
        </p:nvCxnSpPr>
        <p:spPr>
          <a:xfrm flipV="1">
            <a:off x="4211962" y="817223"/>
            <a:ext cx="0" cy="429518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0C08D3E-B952-4F1B-8E88-06977F612E35}"/>
              </a:ext>
            </a:extLst>
          </p:cNvPr>
          <p:cNvCxnSpPr>
            <a:cxnSpLocks/>
          </p:cNvCxnSpPr>
          <p:nvPr/>
        </p:nvCxnSpPr>
        <p:spPr>
          <a:xfrm flipV="1">
            <a:off x="4499994" y="1246741"/>
            <a:ext cx="0" cy="310436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A47D07C-BD53-45B0-AFC9-854D1BB464EB}"/>
              </a:ext>
            </a:extLst>
          </p:cNvPr>
          <p:cNvCxnSpPr>
            <a:cxnSpLocks/>
          </p:cNvCxnSpPr>
          <p:nvPr/>
        </p:nvCxnSpPr>
        <p:spPr>
          <a:xfrm>
            <a:off x="4788024" y="2413134"/>
            <a:ext cx="0" cy="44595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1D5DAB5-8AFA-4C9B-A886-F93BC9A6D7E5}"/>
              </a:ext>
            </a:extLst>
          </p:cNvPr>
          <p:cNvCxnSpPr>
            <a:cxnSpLocks/>
          </p:cNvCxnSpPr>
          <p:nvPr/>
        </p:nvCxnSpPr>
        <p:spPr>
          <a:xfrm>
            <a:off x="4508505" y="2413134"/>
            <a:ext cx="0" cy="734681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2ACB643D-6CFC-4563-9D0F-F0AD61185614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>
          <a:xfrm flipV="1">
            <a:off x="1971420" y="1829938"/>
            <a:ext cx="944398" cy="1789999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C8BC1AB-8C1F-400A-8027-D7498F99569B}"/>
              </a:ext>
            </a:extLst>
          </p:cNvPr>
          <p:cNvCxnSpPr>
            <a:cxnSpLocks/>
          </p:cNvCxnSpPr>
          <p:nvPr/>
        </p:nvCxnSpPr>
        <p:spPr>
          <a:xfrm>
            <a:off x="1043610" y="3075807"/>
            <a:ext cx="0" cy="368179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FCCCAAA-FD0B-49C2-B43B-32C6EDD32E12}"/>
              </a:ext>
            </a:extLst>
          </p:cNvPr>
          <p:cNvCxnSpPr>
            <a:cxnSpLocks/>
            <a:stCxn id="4" idx="1"/>
            <a:endCxn id="63" idx="3"/>
          </p:cNvCxnSpPr>
          <p:nvPr/>
        </p:nvCxnSpPr>
        <p:spPr>
          <a:xfrm flipH="1" flipV="1">
            <a:off x="2106723" y="1030670"/>
            <a:ext cx="809095" cy="79926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>
            <a:extLst>
              <a:ext uri="{FF2B5EF4-FFF2-40B4-BE49-F238E27FC236}">
                <a16:creationId xmlns:a16="http://schemas.microsoft.com/office/drawing/2014/main" id="{257C3BA3-42B4-424A-804D-DC7ED828A274}"/>
              </a:ext>
            </a:extLst>
          </p:cNvPr>
          <p:cNvSpPr/>
          <p:nvPr/>
        </p:nvSpPr>
        <p:spPr>
          <a:xfrm>
            <a:off x="3812594" y="705886"/>
            <a:ext cx="222672" cy="22267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21834917-8657-4CA7-BD00-E3675E5327E1}"/>
              </a:ext>
            </a:extLst>
          </p:cNvPr>
          <p:cNvSpPr/>
          <p:nvPr/>
        </p:nvSpPr>
        <p:spPr>
          <a:xfrm>
            <a:off x="5106197" y="1540404"/>
            <a:ext cx="222672" cy="22267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C64F513-790F-468D-9473-7CA0A976F87F}"/>
              </a:ext>
            </a:extLst>
          </p:cNvPr>
          <p:cNvSpPr/>
          <p:nvPr/>
        </p:nvSpPr>
        <p:spPr>
          <a:xfrm>
            <a:off x="5823494" y="2092918"/>
            <a:ext cx="222672" cy="22267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63868137-61E7-4F70-8C1A-FA551A8FECBE}"/>
              </a:ext>
            </a:extLst>
          </p:cNvPr>
          <p:cNvSpPr/>
          <p:nvPr/>
        </p:nvSpPr>
        <p:spPr>
          <a:xfrm>
            <a:off x="3059833" y="3147815"/>
            <a:ext cx="2376257" cy="378954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Account Secret</a:t>
            </a:r>
          </a:p>
          <a:p>
            <a:pPr algn="ctr"/>
            <a:r>
              <a:rPr lang="en-US" altLang="ko-KR" sz="1200"/>
              <a:t>(Token / ca.crt / namespace)</a:t>
            </a:r>
            <a:endParaRPr lang="ko-KR" altLang="en-US" sz="120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368A9938-9BCB-4A11-BF08-E531EC5A6A0B}"/>
              </a:ext>
            </a:extLst>
          </p:cNvPr>
          <p:cNvCxnSpPr>
            <a:cxnSpLocks/>
          </p:cNvCxnSpPr>
          <p:nvPr/>
        </p:nvCxnSpPr>
        <p:spPr>
          <a:xfrm flipV="1">
            <a:off x="3686167" y="2413134"/>
            <a:ext cx="3322" cy="734681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>
            <a:extLst>
              <a:ext uri="{FF2B5EF4-FFF2-40B4-BE49-F238E27FC236}">
                <a16:creationId xmlns:a16="http://schemas.microsoft.com/office/drawing/2014/main" id="{A1222CC6-36E0-4D63-B3ED-CCD60331CCDD}"/>
              </a:ext>
            </a:extLst>
          </p:cNvPr>
          <p:cNvSpPr/>
          <p:nvPr/>
        </p:nvSpPr>
        <p:spPr>
          <a:xfrm>
            <a:off x="4100626" y="705886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E4DCD738-A41F-4B5A-9376-1C8AB39A83FD}"/>
              </a:ext>
            </a:extLst>
          </p:cNvPr>
          <p:cNvSpPr/>
          <p:nvPr/>
        </p:nvSpPr>
        <p:spPr>
          <a:xfrm>
            <a:off x="4390528" y="1132971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E4131984-ED9A-4259-A2EE-48E2578F8F5F}"/>
              </a:ext>
            </a:extLst>
          </p:cNvPr>
          <p:cNvSpPr/>
          <p:nvPr/>
        </p:nvSpPr>
        <p:spPr>
          <a:xfrm>
            <a:off x="4840347" y="1942728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C50237F-95BA-4D0F-8FEB-F3E57C29376F}"/>
              </a:ext>
            </a:extLst>
          </p:cNvPr>
          <p:cNvSpPr/>
          <p:nvPr/>
        </p:nvSpPr>
        <p:spPr>
          <a:xfrm>
            <a:off x="4392606" y="2853134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6A2F1B0A-3316-4056-B490-E0AD27751FEE}"/>
              </a:ext>
            </a:extLst>
          </p:cNvPr>
          <p:cNvSpPr/>
          <p:nvPr/>
        </p:nvSpPr>
        <p:spPr>
          <a:xfrm>
            <a:off x="4680675" y="2743637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109637A9-9544-440E-A9C1-031DF8613B89}"/>
              </a:ext>
            </a:extLst>
          </p:cNvPr>
          <p:cNvSpPr/>
          <p:nvPr/>
        </p:nvSpPr>
        <p:spPr>
          <a:xfrm>
            <a:off x="2638178" y="2067694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</a:t>
            </a:r>
            <a:endParaRPr lang="ko-KR" altLang="en-US" sz="100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139A90C-E0F6-40D8-A297-AAB2FC0F921C}"/>
              </a:ext>
            </a:extLst>
          </p:cNvPr>
          <p:cNvSpPr/>
          <p:nvPr/>
        </p:nvSpPr>
        <p:spPr>
          <a:xfrm>
            <a:off x="852466" y="3333668"/>
            <a:ext cx="222672" cy="222672"/>
          </a:xfrm>
          <a:prstGeom prst="ellipse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6</a:t>
            </a:r>
            <a:endParaRPr lang="ko-KR" altLang="en-US" sz="10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B9A2E35-F102-41C5-956B-34C58288DF37}"/>
              </a:ext>
            </a:extLst>
          </p:cNvPr>
          <p:cNvSpPr txBox="1"/>
          <p:nvPr/>
        </p:nvSpPr>
        <p:spPr>
          <a:xfrm>
            <a:off x="2653008" y="846500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00000"/>
                </a:solidFill>
              </a:rPr>
              <a:t>Request Create SA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4C0DA3-CBDD-4F70-8E06-B06927EFEB1E}"/>
              </a:ext>
            </a:extLst>
          </p:cNvPr>
          <p:cNvSpPr txBox="1"/>
          <p:nvPr/>
        </p:nvSpPr>
        <p:spPr>
          <a:xfrm>
            <a:off x="2699792" y="2469545"/>
            <a:ext cx="760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00000"/>
                </a:solidFill>
              </a:rPr>
              <a:t>Create SA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D2EF14E-C319-4025-AABB-FBABB6649008}"/>
              </a:ext>
            </a:extLst>
          </p:cNvPr>
          <p:cNvSpPr txBox="1"/>
          <p:nvPr/>
        </p:nvSpPr>
        <p:spPr>
          <a:xfrm>
            <a:off x="5359008" y="1379552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SA 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Event (Watch)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3F93FCB-AD09-41FD-BB98-E6C425BF8AD7}"/>
              </a:ext>
            </a:extLst>
          </p:cNvPr>
          <p:cNvSpPr txBox="1"/>
          <p:nvPr/>
        </p:nvSpPr>
        <p:spPr>
          <a:xfrm>
            <a:off x="5133542" y="2001992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SA Secret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540F300-F44F-4CA3-AEE4-EEE318D1299B}"/>
              </a:ext>
            </a:extLst>
          </p:cNvPr>
          <p:cNvSpPr txBox="1"/>
          <p:nvPr/>
        </p:nvSpPr>
        <p:spPr>
          <a:xfrm>
            <a:off x="3715815" y="2369996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SA Secret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2E2EA5C-6C33-4DF7-96C4-80BE552D5374}"/>
              </a:ext>
            </a:extLst>
          </p:cNvPr>
          <p:cNvSpPr txBox="1"/>
          <p:nvPr/>
        </p:nvSpPr>
        <p:spPr>
          <a:xfrm>
            <a:off x="4266794" y="846500"/>
            <a:ext cx="1346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2"/>
                </a:solidFill>
              </a:rPr>
              <a:t>Request Create Pod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BBEA863-1FC5-4057-93BD-316A9FF9F7B0}"/>
              </a:ext>
            </a:extLst>
          </p:cNvPr>
          <p:cNvSpPr txBox="1"/>
          <p:nvPr/>
        </p:nvSpPr>
        <p:spPr>
          <a:xfrm>
            <a:off x="3180719" y="1288881"/>
            <a:ext cx="1346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2"/>
                </a:solidFill>
              </a:rPr>
              <a:t>Request Create Pod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3A4D9EE-2FBF-4D58-851B-2CD771E6D2F6}"/>
              </a:ext>
            </a:extLst>
          </p:cNvPr>
          <p:cNvSpPr txBox="1"/>
          <p:nvPr/>
        </p:nvSpPr>
        <p:spPr>
          <a:xfrm>
            <a:off x="4927277" y="2370015"/>
            <a:ext cx="8338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Mutated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Request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Create Pod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EB43739-2D02-4602-B65B-79FA383803D9}"/>
              </a:ext>
            </a:extLst>
          </p:cNvPr>
          <p:cNvSpPr txBox="1"/>
          <p:nvPr/>
        </p:nvSpPr>
        <p:spPr>
          <a:xfrm>
            <a:off x="2045370" y="317064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Pod, SA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Secret Info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CC81D58-CA77-4034-B09A-2B59911B1E0F}"/>
              </a:ext>
            </a:extLst>
          </p:cNvPr>
          <p:cNvSpPr txBox="1"/>
          <p:nvPr/>
        </p:nvSpPr>
        <p:spPr>
          <a:xfrm>
            <a:off x="1020669" y="305984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Create Pod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with SA Secret</a:t>
            </a:r>
            <a:endParaRPr lang="ko-KR" altLang="en-US" sz="1000">
              <a:solidFill>
                <a:schemeClr val="tx2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760E6A-F56A-43C3-82FC-0D975657BACD}"/>
              </a:ext>
            </a:extLst>
          </p:cNvPr>
          <p:cNvGrpSpPr/>
          <p:nvPr/>
        </p:nvGrpSpPr>
        <p:grpSpPr>
          <a:xfrm>
            <a:off x="6228184" y="354106"/>
            <a:ext cx="1931276" cy="731798"/>
            <a:chOff x="539552" y="471800"/>
            <a:chExt cx="1931276" cy="731798"/>
          </a:xfrm>
        </p:grpSpPr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18DD9E82-AB40-4077-81EC-EC7D077470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103" y="595607"/>
              <a:ext cx="38171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3D351E6-572A-4CB0-BE37-E519663C1059}"/>
                </a:ext>
              </a:extLst>
            </p:cNvPr>
            <p:cNvSpPr txBox="1"/>
            <p:nvPr/>
          </p:nvSpPr>
          <p:spPr>
            <a:xfrm>
              <a:off x="936434" y="471800"/>
              <a:ext cx="1534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Create Service Account</a:t>
              </a:r>
              <a:endParaRPr lang="ko-KR" altLang="en-US" sz="1000"/>
            </a:p>
          </p:txBody>
        </p: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E8CA075E-B514-43D7-9ADD-A8D129A51A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552" y="837160"/>
              <a:ext cx="381714" cy="0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E74C7FEA-A1B7-471C-8E60-EE4418F15EB9}"/>
                </a:ext>
              </a:extLst>
            </p:cNvPr>
            <p:cNvSpPr txBox="1"/>
            <p:nvPr/>
          </p:nvSpPr>
          <p:spPr>
            <a:xfrm>
              <a:off x="929883" y="713353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Create Pod</a:t>
              </a:r>
              <a:endParaRPr lang="ko-KR" altLang="en-US" sz="1000"/>
            </a:p>
          </p:txBody>
        </p: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C71F34E0-6EC4-4106-82AF-968FB1CF99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552" y="1081184"/>
              <a:ext cx="381714" cy="0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2EC57B1-7D25-4C59-8E73-3D3E52A411D3}"/>
                </a:ext>
              </a:extLst>
            </p:cNvPr>
            <p:cNvSpPr txBox="1"/>
            <p:nvPr/>
          </p:nvSpPr>
          <p:spPr>
            <a:xfrm>
              <a:off x="929883" y="957377"/>
              <a:ext cx="13724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Use Service Account</a:t>
              </a:r>
              <a:endParaRPr lang="ko-KR" altLang="en-US" sz="100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A6F9ACFF-3CF7-4D65-BC3A-A8DF66B926FD}"/>
              </a:ext>
            </a:extLst>
          </p:cNvPr>
          <p:cNvSpPr txBox="1"/>
          <p:nvPr/>
        </p:nvSpPr>
        <p:spPr>
          <a:xfrm>
            <a:off x="2070923" y="1677457"/>
            <a:ext cx="7361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SA Token</a:t>
            </a:r>
            <a:endParaRPr lang="ko-KR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876DD59-C7C8-4876-AE88-FE3359D8022F}"/>
              </a:ext>
            </a:extLst>
          </p:cNvPr>
          <p:cNvSpPr/>
          <p:nvPr/>
        </p:nvSpPr>
        <p:spPr>
          <a:xfrm>
            <a:off x="467546" y="415107"/>
            <a:ext cx="1639177" cy="1231126"/>
          </a:xfrm>
          <a:prstGeom prst="roundRect">
            <a:avLst>
              <a:gd name="adj" fmla="val 82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kubectl</a:t>
            </a:r>
            <a:endParaRPr lang="ko-KR" altLang="en-US" sz="140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8323EEB2-04CF-4E7B-BB1C-2093C833D0DE}"/>
              </a:ext>
            </a:extLst>
          </p:cNvPr>
          <p:cNvSpPr/>
          <p:nvPr/>
        </p:nvSpPr>
        <p:spPr>
          <a:xfrm>
            <a:off x="603268" y="474167"/>
            <a:ext cx="1368152" cy="903324"/>
          </a:xfrm>
          <a:prstGeom prst="roundRect">
            <a:avLst>
              <a:gd name="adj" fmla="val 6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kubeconfig</a:t>
            </a:r>
            <a:endParaRPr lang="ko-KR" altLang="en-US" sz="140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1C6FE8-3280-465C-886E-A7F9AD641DC9}"/>
              </a:ext>
            </a:extLst>
          </p:cNvPr>
          <p:cNvCxnSpPr>
            <a:cxnSpLocks/>
            <a:stCxn id="4" idx="1"/>
            <a:endCxn id="32" idx="3"/>
          </p:cNvCxnSpPr>
          <p:nvPr/>
        </p:nvCxnSpPr>
        <p:spPr>
          <a:xfrm flipH="1">
            <a:off x="1971420" y="1829938"/>
            <a:ext cx="944398" cy="618993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id="{583C2694-4873-4BFD-B664-F45594B8BE41}"/>
              </a:ext>
            </a:extLst>
          </p:cNvPr>
          <p:cNvSpPr/>
          <p:nvPr/>
        </p:nvSpPr>
        <p:spPr>
          <a:xfrm>
            <a:off x="1860083" y="2310978"/>
            <a:ext cx="222672" cy="222672"/>
          </a:xfrm>
          <a:prstGeom prst="ellips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0F8D5E4-60A3-48BE-B202-E09853B37F33}"/>
              </a:ext>
            </a:extLst>
          </p:cNvPr>
          <p:cNvSpPr/>
          <p:nvPr/>
        </p:nvSpPr>
        <p:spPr>
          <a:xfrm>
            <a:off x="1999696" y="908918"/>
            <a:ext cx="222672" cy="222672"/>
          </a:xfrm>
          <a:prstGeom prst="ellips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C082D7C-3B8C-4F83-8D60-C13A1924CE07}"/>
              </a:ext>
            </a:extLst>
          </p:cNvPr>
          <p:cNvSpPr/>
          <p:nvPr/>
        </p:nvSpPr>
        <p:spPr>
          <a:xfrm>
            <a:off x="755997" y="534179"/>
            <a:ext cx="1062694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SA token</a:t>
            </a:r>
            <a:endParaRPr lang="ko-KR" altLang="en-US" sz="1200" b="1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CF53B38-36B6-4EB3-A199-3D150808FBA5}"/>
              </a:ext>
            </a:extLst>
          </p:cNvPr>
          <p:cNvSpPr/>
          <p:nvPr/>
        </p:nvSpPr>
        <p:spPr>
          <a:xfrm>
            <a:off x="755997" y="822863"/>
            <a:ext cx="1062694" cy="288729"/>
          </a:xfrm>
          <a:prstGeom prst="roundRect">
            <a:avLst>
              <a:gd name="adj" fmla="val 92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ca.crt</a:t>
            </a:r>
            <a:endParaRPr lang="ko-KR" altLang="en-US" sz="120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A1100F7-BBC2-4727-860C-E5D3BE5E91BB}"/>
              </a:ext>
            </a:extLst>
          </p:cNvPr>
          <p:cNvSpPr/>
          <p:nvPr/>
        </p:nvSpPr>
        <p:spPr>
          <a:xfrm>
            <a:off x="3057474" y="2065427"/>
            <a:ext cx="782831" cy="288729"/>
          </a:xfrm>
          <a:prstGeom prst="roundRect">
            <a:avLst>
              <a:gd name="adj" fmla="val 18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ca.crt</a:t>
            </a:r>
            <a:endParaRPr lang="ko-KR" altLang="en-US" sz="120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FDCC3CE2-DF24-4269-AA31-F69975910258}"/>
              </a:ext>
            </a:extLst>
          </p:cNvPr>
          <p:cNvSpPr/>
          <p:nvPr/>
        </p:nvSpPr>
        <p:spPr>
          <a:xfrm>
            <a:off x="3269607" y="2314409"/>
            <a:ext cx="222672" cy="22267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728A1369-5AC6-43E4-98FB-4DDCA13430D4}"/>
              </a:ext>
            </a:extLst>
          </p:cNvPr>
          <p:cNvSpPr/>
          <p:nvPr/>
        </p:nvSpPr>
        <p:spPr>
          <a:xfrm>
            <a:off x="3583023" y="2314409"/>
            <a:ext cx="222672" cy="22267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33960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45467</TotalTime>
  <Words>185</Words>
  <Application>Microsoft Office PowerPoint</Application>
  <PresentationFormat>화면 슬라이드 쇼(16:9)</PresentationFormat>
  <Paragraphs>84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6112</cp:revision>
  <dcterms:created xsi:type="dcterms:W3CDTF">2006-10-05T04:04:58Z</dcterms:created>
  <dcterms:modified xsi:type="dcterms:W3CDTF">2021-04-28T17:32:14Z</dcterms:modified>
</cp:coreProperties>
</file>