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62" r:id="rId2"/>
    <p:sldId id="363" r:id="rId3"/>
    <p:sldId id="364" r:id="rId4"/>
    <p:sldId id="361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84211" autoAdjust="0"/>
  </p:normalViewPr>
  <p:slideViewPr>
    <p:cSldViewPr>
      <p:cViewPr varScale="1">
        <p:scale>
          <a:sx n="181" d="100"/>
          <a:sy n="181" d="100"/>
        </p:scale>
        <p:origin x="3912" y="150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DD16EC-0A56-48DE-AF63-FC577389E4AB}"/>
              </a:ext>
            </a:extLst>
          </p:cNvPr>
          <p:cNvSpPr txBox="1"/>
          <p:nvPr/>
        </p:nvSpPr>
        <p:spPr>
          <a:xfrm>
            <a:off x="2515347" y="2202418"/>
            <a:ext cx="388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https:// ssup2.com :443 /categories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CEBDA0-2306-414A-8E9C-2D717B20C16A}"/>
              </a:ext>
            </a:extLst>
          </p:cNvPr>
          <p:cNvSpPr txBox="1"/>
          <p:nvPr/>
        </p:nvSpPr>
        <p:spPr>
          <a:xfrm>
            <a:off x="2537274" y="2611984"/>
            <a:ext cx="859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Scheme</a:t>
            </a:r>
          </a:p>
          <a:p>
            <a:pPr algn="ctr"/>
            <a:r>
              <a:rPr lang="en-US" altLang="ko-KR" sz="1200"/>
              <a:t>(Protocol)</a:t>
            </a:r>
            <a:endParaRPr lang="ko-KR" altLang="en-US" sz="12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E142BE-E5F2-49A6-9916-6A0784D675F3}"/>
              </a:ext>
            </a:extLst>
          </p:cNvPr>
          <p:cNvSpPr txBox="1"/>
          <p:nvPr/>
        </p:nvSpPr>
        <p:spPr>
          <a:xfrm>
            <a:off x="3599664" y="2614141"/>
            <a:ext cx="824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Host</a:t>
            </a:r>
          </a:p>
          <a:p>
            <a:pPr algn="ctr"/>
            <a:r>
              <a:rPr lang="en-US" altLang="ko-KR" sz="1200"/>
              <a:t>(Domain)</a:t>
            </a:r>
            <a:endParaRPr lang="ko-KR" altLang="en-US" sz="12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08EC28-93D9-4330-BF4B-40FF7BAD6C5C}"/>
              </a:ext>
            </a:extLst>
          </p:cNvPr>
          <p:cNvSpPr txBox="1"/>
          <p:nvPr/>
        </p:nvSpPr>
        <p:spPr>
          <a:xfrm>
            <a:off x="4599719" y="2664083"/>
            <a:ext cx="471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Port</a:t>
            </a:r>
            <a:endParaRPr lang="ko-KR" altLang="en-US" sz="1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CB8EB2-2309-497C-8018-2B4086298909}"/>
              </a:ext>
            </a:extLst>
          </p:cNvPr>
          <p:cNvSpPr txBox="1"/>
          <p:nvPr/>
        </p:nvSpPr>
        <p:spPr>
          <a:xfrm>
            <a:off x="5471158" y="2664082"/>
            <a:ext cx="490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Path</a:t>
            </a:r>
            <a:endParaRPr lang="ko-KR" altLang="en-US" sz="120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27D2082-C0AF-4CE2-8E96-FEEEFA5A3BC5}"/>
              </a:ext>
            </a:extLst>
          </p:cNvPr>
          <p:cNvCxnSpPr>
            <a:cxnSpLocks/>
          </p:cNvCxnSpPr>
          <p:nvPr/>
        </p:nvCxnSpPr>
        <p:spPr>
          <a:xfrm>
            <a:off x="2555776" y="1995686"/>
            <a:ext cx="0" cy="720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EF8DD78-25DA-4A06-A1FF-D57FA9BFAC7F}"/>
              </a:ext>
            </a:extLst>
          </p:cNvPr>
          <p:cNvCxnSpPr>
            <a:cxnSpLocks/>
          </p:cNvCxnSpPr>
          <p:nvPr/>
        </p:nvCxnSpPr>
        <p:spPr>
          <a:xfrm>
            <a:off x="5086598" y="1995686"/>
            <a:ext cx="0" cy="720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CBDDA29-CCC9-43BF-AE4B-6B5793BC2003}"/>
              </a:ext>
            </a:extLst>
          </p:cNvPr>
          <p:cNvCxnSpPr>
            <a:cxnSpLocks/>
          </p:cNvCxnSpPr>
          <p:nvPr/>
        </p:nvCxnSpPr>
        <p:spPr>
          <a:xfrm>
            <a:off x="4572000" y="2202418"/>
            <a:ext cx="0" cy="5133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FAA4D88-263E-49DB-9751-584C5B04F031}"/>
              </a:ext>
            </a:extLst>
          </p:cNvPr>
          <p:cNvCxnSpPr>
            <a:cxnSpLocks/>
          </p:cNvCxnSpPr>
          <p:nvPr/>
        </p:nvCxnSpPr>
        <p:spPr>
          <a:xfrm>
            <a:off x="3405004" y="2202418"/>
            <a:ext cx="0" cy="5133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27C8DD0-59FE-4DB5-AC3F-F8F5779A275C}"/>
              </a:ext>
            </a:extLst>
          </p:cNvPr>
          <p:cNvCxnSpPr>
            <a:cxnSpLocks/>
          </p:cNvCxnSpPr>
          <p:nvPr/>
        </p:nvCxnSpPr>
        <p:spPr>
          <a:xfrm>
            <a:off x="2555776" y="2617916"/>
            <a:ext cx="840771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5C0387D-04D0-47B4-937B-F367E0BCC620}"/>
              </a:ext>
            </a:extLst>
          </p:cNvPr>
          <p:cNvCxnSpPr>
            <a:cxnSpLocks/>
          </p:cNvCxnSpPr>
          <p:nvPr/>
        </p:nvCxnSpPr>
        <p:spPr>
          <a:xfrm>
            <a:off x="3405004" y="2617916"/>
            <a:ext cx="1166996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E281033-2E69-468B-9609-97FBEB48464E}"/>
              </a:ext>
            </a:extLst>
          </p:cNvPr>
          <p:cNvCxnSpPr>
            <a:cxnSpLocks/>
          </p:cNvCxnSpPr>
          <p:nvPr/>
        </p:nvCxnSpPr>
        <p:spPr>
          <a:xfrm>
            <a:off x="4572000" y="2617916"/>
            <a:ext cx="514598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37F6917-B2BF-4982-84B6-716617B724F9}"/>
              </a:ext>
            </a:extLst>
          </p:cNvPr>
          <p:cNvCxnSpPr>
            <a:cxnSpLocks/>
          </p:cNvCxnSpPr>
          <p:nvPr/>
        </p:nvCxnSpPr>
        <p:spPr>
          <a:xfrm>
            <a:off x="6300192" y="2202418"/>
            <a:ext cx="0" cy="5133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3D1B5F2-3652-42F0-94FC-48CD75DE8C91}"/>
              </a:ext>
            </a:extLst>
          </p:cNvPr>
          <p:cNvCxnSpPr>
            <a:cxnSpLocks/>
          </p:cNvCxnSpPr>
          <p:nvPr/>
        </p:nvCxnSpPr>
        <p:spPr>
          <a:xfrm>
            <a:off x="5086598" y="2617916"/>
            <a:ext cx="1213594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C90A1E2A-2B97-4FD9-9C1C-AB79F1A2AD7F}"/>
              </a:ext>
            </a:extLst>
          </p:cNvPr>
          <p:cNvCxnSpPr>
            <a:cxnSpLocks/>
          </p:cNvCxnSpPr>
          <p:nvPr/>
        </p:nvCxnSpPr>
        <p:spPr>
          <a:xfrm>
            <a:off x="2555776" y="2067694"/>
            <a:ext cx="2530822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379D72C-7C4F-4CB0-8C24-AE84CBE893C3}"/>
              </a:ext>
            </a:extLst>
          </p:cNvPr>
          <p:cNvSpPr txBox="1"/>
          <p:nvPr/>
        </p:nvSpPr>
        <p:spPr>
          <a:xfrm>
            <a:off x="3598541" y="1778126"/>
            <a:ext cx="638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/>
              <a:t>Origin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3319051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1259632" y="696353"/>
            <a:ext cx="0" cy="4251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21761" y="349610"/>
            <a:ext cx="1875744" cy="284693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400"/>
              <a:t>Web Browser</a:t>
            </a:r>
            <a:endParaRPr lang="ko-KR" altLang="en-US" sz="1400" dirty="0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 flipH="1">
            <a:off x="4458287" y="696353"/>
            <a:ext cx="1" cy="4251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337670" y="349610"/>
            <a:ext cx="2241228" cy="284693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400"/>
              <a:t>https://ssup2.com</a:t>
            </a:r>
            <a:endParaRPr lang="ko-KR" altLang="en-US" sz="1400" dirty="0"/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1259632" y="1093995"/>
            <a:ext cx="319865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cxnSpLocks/>
          </p:cNvCxnSpPr>
          <p:nvPr/>
        </p:nvCxnSpPr>
        <p:spPr>
          <a:xfrm flipH="1">
            <a:off x="1259632" y="1844105"/>
            <a:ext cx="319865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cxnSpLocks/>
          </p:cNvCxnSpPr>
          <p:nvPr/>
        </p:nvCxnSpPr>
        <p:spPr>
          <a:xfrm>
            <a:off x="1259632" y="2608481"/>
            <a:ext cx="641913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7DC2949-5AD9-4D2A-88BA-13CA1AB17594}"/>
              </a:ext>
            </a:extLst>
          </p:cNvPr>
          <p:cNvSpPr txBox="1"/>
          <p:nvPr/>
        </p:nvSpPr>
        <p:spPr>
          <a:xfrm>
            <a:off x="6558152" y="349609"/>
            <a:ext cx="2241228" cy="284693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400"/>
              <a:t>https://ssup2.github.io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AA8F28-0A18-4639-A146-039BB1918FC9}"/>
              </a:ext>
            </a:extLst>
          </p:cNvPr>
          <p:cNvSpPr txBox="1"/>
          <p:nvPr/>
        </p:nvSpPr>
        <p:spPr>
          <a:xfrm>
            <a:off x="1259254" y="722109"/>
            <a:ext cx="3198651" cy="377026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n-US" altLang="ko-KR" sz="1000"/>
              <a:t>GET /</a:t>
            </a:r>
            <a:endParaRPr lang="en-US" altLang="ko-KR" sz="1000" dirty="0"/>
          </a:p>
          <a:p>
            <a:r>
              <a:rPr lang="en-US" altLang="ko-KR" sz="1000" dirty="0"/>
              <a:t>Host: </a:t>
            </a:r>
            <a:r>
              <a:rPr lang="en-US" altLang="ko-KR" sz="1000" err="1"/>
              <a:t>ssup2</a:t>
            </a:r>
            <a:r>
              <a:rPr lang="en-US" altLang="ko-KR" sz="1000"/>
              <a:t>.com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B89614-A78F-48CC-95FA-838BEBB6A8F1}"/>
              </a:ext>
            </a:extLst>
          </p:cNvPr>
          <p:cNvSpPr txBox="1"/>
          <p:nvPr/>
        </p:nvSpPr>
        <p:spPr>
          <a:xfrm>
            <a:off x="1259254" y="1169005"/>
            <a:ext cx="3198652" cy="684803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just"/>
            <a:r>
              <a:rPr lang="en-US" altLang="ko-KR" sz="1000"/>
              <a:t>HTTP/1.1 200 OK</a:t>
            </a:r>
          </a:p>
          <a:p>
            <a:pPr algn="just"/>
            <a:r>
              <a:rPr lang="en-US" altLang="ko-KR" sz="1000"/>
              <a:t>&lt;script&gt;</a:t>
            </a:r>
            <a:endParaRPr lang="en-US" altLang="ko-KR" sz="1000" dirty="0"/>
          </a:p>
          <a:p>
            <a:pPr algn="just"/>
            <a:r>
              <a:rPr lang="en-US" altLang="ko-KR" sz="1000" b="1"/>
              <a:t>fetch(https://ssup2.github.io)</a:t>
            </a:r>
          </a:p>
          <a:p>
            <a:pPr algn="just"/>
            <a:r>
              <a:rPr lang="en-US" altLang="ko-KR" sz="1000"/>
              <a:t>&lt;script&gt;</a:t>
            </a:r>
            <a:endParaRPr lang="ko-KR" altLang="en-US" sz="1000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7FC948A-C1A1-4277-BFC2-52CF0AB72731}"/>
              </a:ext>
            </a:extLst>
          </p:cNvPr>
          <p:cNvCxnSpPr>
            <a:cxnSpLocks/>
          </p:cNvCxnSpPr>
          <p:nvPr/>
        </p:nvCxnSpPr>
        <p:spPr>
          <a:xfrm>
            <a:off x="7678770" y="696353"/>
            <a:ext cx="0" cy="4251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61579FE-5F3B-48D2-B48C-BBC497FD9149}"/>
              </a:ext>
            </a:extLst>
          </p:cNvPr>
          <p:cNvSpPr txBox="1"/>
          <p:nvPr/>
        </p:nvSpPr>
        <p:spPr>
          <a:xfrm>
            <a:off x="1259257" y="1923678"/>
            <a:ext cx="3198649" cy="684803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n-US" altLang="ko-KR" sz="1000"/>
              <a:t>OPTIONS https://ssup2.github.io</a:t>
            </a:r>
          </a:p>
          <a:p>
            <a:r>
              <a:rPr lang="en-US" altLang="ko-KR" sz="1000" b="1"/>
              <a:t>Origin: https://ssup2.com</a:t>
            </a:r>
          </a:p>
          <a:p>
            <a:r>
              <a:rPr lang="en-US" altLang="ko-KR" sz="1000" b="1"/>
              <a:t>Access-Control-Request-Method: GET, POST</a:t>
            </a:r>
          </a:p>
          <a:p>
            <a:r>
              <a:rPr lang="en-US" altLang="ko-KR" sz="1000" b="1"/>
              <a:t>Access-Control-Request-Headers: Content-Type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7C84426-20E6-4DD8-9E1F-29A900EFD7FC}"/>
              </a:ext>
            </a:extLst>
          </p:cNvPr>
          <p:cNvCxnSpPr>
            <a:cxnSpLocks/>
          </p:cNvCxnSpPr>
          <p:nvPr/>
        </p:nvCxnSpPr>
        <p:spPr>
          <a:xfrm flipH="1">
            <a:off x="1259633" y="3515237"/>
            <a:ext cx="641913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CCE648AA-77AE-4F07-9395-24048EFE368B}"/>
              </a:ext>
            </a:extLst>
          </p:cNvPr>
          <p:cNvCxnSpPr>
            <a:cxnSpLocks/>
          </p:cNvCxnSpPr>
          <p:nvPr/>
        </p:nvCxnSpPr>
        <p:spPr>
          <a:xfrm>
            <a:off x="1259632" y="4284084"/>
            <a:ext cx="641913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FD60EDB-DDAC-48F8-ADBC-361BD22118D2}"/>
              </a:ext>
            </a:extLst>
          </p:cNvPr>
          <p:cNvSpPr txBox="1"/>
          <p:nvPr/>
        </p:nvSpPr>
        <p:spPr>
          <a:xfrm>
            <a:off x="1259257" y="3590047"/>
            <a:ext cx="3198652" cy="684803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n-US" altLang="ko-KR" sz="1000"/>
              <a:t>GET /</a:t>
            </a:r>
          </a:p>
          <a:p>
            <a:r>
              <a:rPr lang="en-US" altLang="ko-KR" sz="1000"/>
              <a:t>Host: ssup2.github.io</a:t>
            </a:r>
          </a:p>
          <a:p>
            <a:r>
              <a:rPr lang="en-US" altLang="ko-KR" sz="1000" b="1"/>
              <a:t>Origin: https://ssup2.com</a:t>
            </a:r>
            <a:endParaRPr lang="en-US" altLang="ko-KR" sz="1000" dirty="0"/>
          </a:p>
          <a:p>
            <a:r>
              <a:rPr lang="en-US" altLang="ko-KR" sz="1000"/>
              <a:t>Content-Type: application/json</a:t>
            </a:r>
            <a:endParaRPr lang="ko-KR" altLang="en-US" sz="1000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3935833-E7F0-4587-B6A5-18476FA8D767}"/>
              </a:ext>
            </a:extLst>
          </p:cNvPr>
          <p:cNvCxnSpPr>
            <a:cxnSpLocks/>
          </p:cNvCxnSpPr>
          <p:nvPr/>
        </p:nvCxnSpPr>
        <p:spPr>
          <a:xfrm flipH="1">
            <a:off x="1259632" y="4731990"/>
            <a:ext cx="641913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5B0BE0D-BA49-4D96-B90A-14FE80682297}"/>
              </a:ext>
            </a:extLst>
          </p:cNvPr>
          <p:cNvSpPr txBox="1"/>
          <p:nvPr/>
        </p:nvSpPr>
        <p:spPr>
          <a:xfrm>
            <a:off x="4457914" y="4362893"/>
            <a:ext cx="3220854" cy="377026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n-US" altLang="ko-KR" sz="1000"/>
              <a:t>HTTP/1.1 200 OK</a:t>
            </a:r>
          </a:p>
          <a:p>
            <a:r>
              <a:rPr lang="en-US" altLang="ko-KR" sz="1000" b="1"/>
              <a:t>Access-Control-Allow-Origin : https://ssup2.com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3BD7C6D-E4FE-4CDE-A369-B02327B0DF47}"/>
              </a:ext>
            </a:extLst>
          </p:cNvPr>
          <p:cNvSpPr txBox="1"/>
          <p:nvPr/>
        </p:nvSpPr>
        <p:spPr>
          <a:xfrm>
            <a:off x="4459752" y="2678351"/>
            <a:ext cx="3220854" cy="838691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just"/>
            <a:r>
              <a:rPr lang="en-US" altLang="ko-KR" sz="1000"/>
              <a:t>HTTP/1.1 204 No Content</a:t>
            </a:r>
          </a:p>
          <a:p>
            <a:pPr algn="just"/>
            <a:r>
              <a:rPr lang="en-US" altLang="ko-KR" sz="1000" b="1"/>
              <a:t>Access-Control-Allow-Origin : https://ssup2.com</a:t>
            </a:r>
          </a:p>
          <a:p>
            <a:pPr algn="just"/>
            <a:r>
              <a:rPr lang="en-US" altLang="ko-KR" sz="1000" b="1"/>
              <a:t>Access-Control-Allow-Methods : GET, POST</a:t>
            </a:r>
          </a:p>
          <a:p>
            <a:pPr algn="just"/>
            <a:r>
              <a:rPr lang="en-US" altLang="ko-KR" sz="1000" b="1"/>
              <a:t>Access-Control-Allow-Headers : Content-Type</a:t>
            </a:r>
          </a:p>
          <a:p>
            <a:pPr algn="just"/>
            <a:r>
              <a:rPr lang="en-US" altLang="ko-KR" sz="1000" b="1"/>
              <a:t>Access-Control-Allow-Max-Ages : 86400 </a:t>
            </a:r>
          </a:p>
        </p:txBody>
      </p:sp>
    </p:spTree>
    <p:extLst>
      <p:ext uri="{BB962C8B-B14F-4D97-AF65-F5344CB8AC3E}">
        <p14:creationId xmlns:p14="http://schemas.microsoft.com/office/powerpoint/2010/main" val="168746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1259632" y="696353"/>
            <a:ext cx="0" cy="25234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21761" y="349610"/>
            <a:ext cx="1875744" cy="284693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400"/>
              <a:t>Web Browser</a:t>
            </a:r>
            <a:endParaRPr lang="ko-KR" altLang="en-US" sz="1400" dirty="0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 flipH="1">
            <a:off x="4458288" y="696353"/>
            <a:ext cx="1" cy="25234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337670" y="349610"/>
            <a:ext cx="2241228" cy="284693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400"/>
              <a:t>https://ssup2.com</a:t>
            </a:r>
            <a:endParaRPr lang="ko-KR" altLang="en-US" sz="1400" dirty="0"/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1259632" y="1093995"/>
            <a:ext cx="319865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cxnSpLocks/>
          </p:cNvCxnSpPr>
          <p:nvPr/>
        </p:nvCxnSpPr>
        <p:spPr>
          <a:xfrm flipH="1">
            <a:off x="1259632" y="1844105"/>
            <a:ext cx="319865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7DC2949-5AD9-4D2A-88BA-13CA1AB17594}"/>
              </a:ext>
            </a:extLst>
          </p:cNvPr>
          <p:cNvSpPr txBox="1"/>
          <p:nvPr/>
        </p:nvSpPr>
        <p:spPr>
          <a:xfrm>
            <a:off x="6558152" y="349609"/>
            <a:ext cx="2241228" cy="284693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400"/>
              <a:t>https://ssup2.github.io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AA8F28-0A18-4639-A146-039BB1918FC9}"/>
              </a:ext>
            </a:extLst>
          </p:cNvPr>
          <p:cNvSpPr txBox="1"/>
          <p:nvPr/>
        </p:nvSpPr>
        <p:spPr>
          <a:xfrm>
            <a:off x="1259254" y="722109"/>
            <a:ext cx="3198651" cy="377026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n-US" altLang="ko-KR" sz="1000"/>
              <a:t>GET /</a:t>
            </a:r>
            <a:endParaRPr lang="en-US" altLang="ko-KR" sz="1000" dirty="0"/>
          </a:p>
          <a:p>
            <a:r>
              <a:rPr lang="en-US" altLang="ko-KR" sz="1000" dirty="0"/>
              <a:t>Host: </a:t>
            </a:r>
            <a:r>
              <a:rPr lang="en-US" altLang="ko-KR" sz="1000" err="1"/>
              <a:t>ssup2</a:t>
            </a:r>
            <a:r>
              <a:rPr lang="en-US" altLang="ko-KR" sz="1000"/>
              <a:t>.com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B89614-A78F-48CC-95FA-838BEBB6A8F1}"/>
              </a:ext>
            </a:extLst>
          </p:cNvPr>
          <p:cNvSpPr txBox="1"/>
          <p:nvPr/>
        </p:nvSpPr>
        <p:spPr>
          <a:xfrm>
            <a:off x="1259254" y="1169005"/>
            <a:ext cx="3198652" cy="684803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just"/>
            <a:r>
              <a:rPr lang="en-US" altLang="ko-KR" sz="1000"/>
              <a:t>HTTP/1.1 200 OK</a:t>
            </a:r>
          </a:p>
          <a:p>
            <a:pPr algn="just"/>
            <a:r>
              <a:rPr lang="en-US" altLang="ko-KR" sz="1000"/>
              <a:t>&lt;script&gt;</a:t>
            </a:r>
            <a:endParaRPr lang="en-US" altLang="ko-KR" sz="1000" dirty="0"/>
          </a:p>
          <a:p>
            <a:pPr algn="just"/>
            <a:r>
              <a:rPr lang="en-US" altLang="ko-KR" sz="1000" b="1"/>
              <a:t>fetch(https://ssup2.github.io)</a:t>
            </a:r>
          </a:p>
          <a:p>
            <a:pPr algn="just"/>
            <a:r>
              <a:rPr lang="en-US" altLang="ko-KR" sz="1000"/>
              <a:t>&lt;script&gt;</a:t>
            </a:r>
            <a:endParaRPr lang="ko-KR" altLang="en-US" sz="1000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7FC948A-C1A1-4277-BFC2-52CF0AB72731}"/>
              </a:ext>
            </a:extLst>
          </p:cNvPr>
          <p:cNvCxnSpPr>
            <a:cxnSpLocks/>
          </p:cNvCxnSpPr>
          <p:nvPr/>
        </p:nvCxnSpPr>
        <p:spPr>
          <a:xfrm>
            <a:off x="7678770" y="696353"/>
            <a:ext cx="0" cy="25234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CCE648AA-77AE-4F07-9395-24048EFE368B}"/>
              </a:ext>
            </a:extLst>
          </p:cNvPr>
          <p:cNvCxnSpPr>
            <a:cxnSpLocks/>
          </p:cNvCxnSpPr>
          <p:nvPr/>
        </p:nvCxnSpPr>
        <p:spPr>
          <a:xfrm>
            <a:off x="1259632" y="2608834"/>
            <a:ext cx="641913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FD60EDB-DDAC-48F8-ADBC-361BD22118D2}"/>
              </a:ext>
            </a:extLst>
          </p:cNvPr>
          <p:cNvSpPr txBox="1"/>
          <p:nvPr/>
        </p:nvSpPr>
        <p:spPr>
          <a:xfrm>
            <a:off x="1259257" y="1914797"/>
            <a:ext cx="3198652" cy="684803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n-US" altLang="ko-KR" sz="1000"/>
              <a:t>GET /</a:t>
            </a:r>
          </a:p>
          <a:p>
            <a:r>
              <a:rPr lang="en-US" altLang="ko-KR" sz="1000"/>
              <a:t>Host: ssup2.github.io</a:t>
            </a:r>
          </a:p>
          <a:p>
            <a:r>
              <a:rPr lang="en-US" altLang="ko-KR" sz="1000" b="1"/>
              <a:t>Origin: https://ssup2.com</a:t>
            </a:r>
            <a:endParaRPr lang="en-US" altLang="ko-KR" sz="1000" dirty="0"/>
          </a:p>
          <a:p>
            <a:r>
              <a:rPr lang="en-US" altLang="ko-KR" sz="1000"/>
              <a:t>Content-Type: text/plain</a:t>
            </a:r>
            <a:endParaRPr lang="ko-KR" altLang="en-US" sz="1000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3935833-E7F0-4587-B6A5-18476FA8D767}"/>
              </a:ext>
            </a:extLst>
          </p:cNvPr>
          <p:cNvCxnSpPr>
            <a:cxnSpLocks/>
          </p:cNvCxnSpPr>
          <p:nvPr/>
        </p:nvCxnSpPr>
        <p:spPr>
          <a:xfrm flipH="1">
            <a:off x="1259632" y="3056740"/>
            <a:ext cx="641913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5B0BE0D-BA49-4D96-B90A-14FE80682297}"/>
              </a:ext>
            </a:extLst>
          </p:cNvPr>
          <p:cNvSpPr txBox="1"/>
          <p:nvPr/>
        </p:nvSpPr>
        <p:spPr>
          <a:xfrm>
            <a:off x="4457914" y="2687643"/>
            <a:ext cx="3220854" cy="377026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n-US" altLang="ko-KR" sz="1000"/>
              <a:t>HTTP/1.1 200 OK</a:t>
            </a:r>
          </a:p>
          <a:p>
            <a:r>
              <a:rPr lang="en-US" altLang="ko-KR" sz="1000" b="1"/>
              <a:t>Access-Control-Allow-Origin : https://ssup2.com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95A7408D-D990-4CB8-A82A-ED8A59762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text/plain</a:t>
            </a:r>
            <a:endParaRPr kumimoji="0" lang="ko-KR" altLang="ko-KR" sz="1200" b="0" i="0" u="none" strike="noStrike" cap="none" normalizeH="0" baseline="0">
              <a:ln>
                <a:noFill/>
              </a:ln>
              <a:solidFill>
                <a:srgbClr val="1B1B1B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306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074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32074</TotalTime>
  <Words>220</Words>
  <Application>Microsoft Office PowerPoint</Application>
  <PresentationFormat>화면 슬라이드 쇼(16:9)</PresentationFormat>
  <Paragraphs>49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4722</cp:revision>
  <dcterms:created xsi:type="dcterms:W3CDTF">2006-10-05T04:04:58Z</dcterms:created>
  <dcterms:modified xsi:type="dcterms:W3CDTF">2022-01-01T07:52:10Z</dcterms:modified>
</cp:coreProperties>
</file>