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5" r:id="rId2"/>
    <p:sldId id="366" r:id="rId3"/>
    <p:sldId id="363" r:id="rId4"/>
    <p:sldId id="368" r:id="rId5"/>
    <p:sldId id="367" r:id="rId6"/>
    <p:sldId id="361" r:id="rId7"/>
    <p:sldId id="364" r:id="rId8"/>
    <p:sldId id="36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Component Network</a:t>
            </a:r>
            <a:endParaRPr lang="ko-KR" altLang="en-US" sz="36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8BBAADA-0B6C-4A63-8312-A4AC11237F1C}"/>
              </a:ext>
            </a:extLst>
          </p:cNvPr>
          <p:cNvSpPr/>
          <p:nvPr/>
        </p:nvSpPr>
        <p:spPr>
          <a:xfrm>
            <a:off x="1321290" y="2139702"/>
            <a:ext cx="4906893" cy="2709954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Node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630CCE9-BD9F-4D30-A81D-F380B98D4176}"/>
              </a:ext>
            </a:extLst>
          </p:cNvPr>
          <p:cNvSpPr/>
          <p:nvPr/>
        </p:nvSpPr>
        <p:spPr>
          <a:xfrm>
            <a:off x="2987824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B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99AED54-9B21-4A30-95F7-E9CC611EAEFC}"/>
              </a:ext>
            </a:extLst>
          </p:cNvPr>
          <p:cNvSpPr/>
          <p:nvPr/>
        </p:nvSpPr>
        <p:spPr>
          <a:xfrm>
            <a:off x="1403648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A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E0E4AE4-D36C-490D-B4B1-A72908E7BFC0}"/>
              </a:ext>
            </a:extLst>
          </p:cNvPr>
          <p:cNvSpPr/>
          <p:nvPr/>
        </p:nvSpPr>
        <p:spPr>
          <a:xfrm>
            <a:off x="4572000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C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5B49657-7CE5-419F-BA14-C2FEF91B4416}"/>
              </a:ext>
            </a:extLst>
          </p:cNvPr>
          <p:cNvSpPr/>
          <p:nvPr/>
        </p:nvSpPr>
        <p:spPr>
          <a:xfrm>
            <a:off x="1475656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1CC091D-1329-4DFA-9B94-29D3BED3BEBB}"/>
              </a:ext>
            </a:extLst>
          </p:cNvPr>
          <p:cNvSpPr/>
          <p:nvPr/>
        </p:nvSpPr>
        <p:spPr>
          <a:xfrm>
            <a:off x="3059832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FC62431-CD55-4F60-A83C-BA764F397BC2}"/>
              </a:ext>
            </a:extLst>
          </p:cNvPr>
          <p:cNvSpPr/>
          <p:nvPr/>
        </p:nvSpPr>
        <p:spPr>
          <a:xfrm>
            <a:off x="4648261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C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63C5B644-5576-4563-8802-F6C68BCE446C}"/>
              </a:ext>
            </a:extLst>
          </p:cNvPr>
          <p:cNvSpPr/>
          <p:nvPr/>
        </p:nvSpPr>
        <p:spPr>
          <a:xfrm>
            <a:off x="1557927" y="3288767"/>
            <a:ext cx="4454233" cy="718577"/>
          </a:xfrm>
          <a:prstGeom prst="roundRect">
            <a:avLst>
              <a:gd name="adj" fmla="val 11263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B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7B2DAE5-C90F-4FE7-AB7B-CFCD1FBF0808}"/>
              </a:ext>
            </a:extLst>
          </p:cNvPr>
          <p:cNvSpPr/>
          <p:nvPr/>
        </p:nvSpPr>
        <p:spPr>
          <a:xfrm>
            <a:off x="1619672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D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649FE40-0E0C-4137-B9F2-117CB0BCBDFE}"/>
              </a:ext>
            </a:extLst>
          </p:cNvPr>
          <p:cNvSpPr/>
          <p:nvPr/>
        </p:nvSpPr>
        <p:spPr>
          <a:xfrm>
            <a:off x="3167844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E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39C5C0B-66B6-4E37-8E10-89510602F9C8}"/>
              </a:ext>
            </a:extLst>
          </p:cNvPr>
          <p:cNvSpPr/>
          <p:nvPr/>
        </p:nvSpPr>
        <p:spPr>
          <a:xfrm>
            <a:off x="4716016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F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FCD9ED7-604F-4D2F-844E-5B26A91D86E9}"/>
              </a:ext>
            </a:extLst>
          </p:cNvPr>
          <p:cNvSpPr/>
          <p:nvPr/>
        </p:nvSpPr>
        <p:spPr>
          <a:xfrm>
            <a:off x="1557927" y="2574333"/>
            <a:ext cx="4454233" cy="718577"/>
          </a:xfrm>
          <a:prstGeom prst="roundRect">
            <a:avLst>
              <a:gd name="adj" fmla="val 11263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A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41F1CB0E-66EC-4CBD-9311-CBBB2965F1C1}"/>
              </a:ext>
            </a:extLst>
          </p:cNvPr>
          <p:cNvSpPr/>
          <p:nvPr/>
        </p:nvSpPr>
        <p:spPr>
          <a:xfrm>
            <a:off x="1619672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A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541AC9C6-2324-49BC-9B49-5B507DB5AC8A}"/>
              </a:ext>
            </a:extLst>
          </p:cNvPr>
          <p:cNvSpPr/>
          <p:nvPr/>
        </p:nvSpPr>
        <p:spPr>
          <a:xfrm>
            <a:off x="3167844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B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6B5CEB9-AEB2-46D5-80F6-EE746906ADF7}"/>
              </a:ext>
            </a:extLst>
          </p:cNvPr>
          <p:cNvSpPr/>
          <p:nvPr/>
        </p:nvSpPr>
        <p:spPr>
          <a:xfrm>
            <a:off x="4716016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C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7D314F2-5EFC-4992-A9B8-37B0220AAA41}"/>
              </a:ext>
            </a:extLst>
          </p:cNvPr>
          <p:cNvSpPr/>
          <p:nvPr/>
        </p:nvSpPr>
        <p:spPr>
          <a:xfrm>
            <a:off x="6375021" y="2139702"/>
            <a:ext cx="1725578" cy="913678"/>
          </a:xfrm>
          <a:prstGeom prst="roundRect">
            <a:avLst>
              <a:gd name="adj" fmla="val 1121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362BAD80-ED65-4796-B5F8-B5176DCC6093}"/>
              </a:ext>
            </a:extLst>
          </p:cNvPr>
          <p:cNvSpPr/>
          <p:nvPr/>
        </p:nvSpPr>
        <p:spPr>
          <a:xfrm>
            <a:off x="6439501" y="2402734"/>
            <a:ext cx="158417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EKS Control Plane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DDC95F65-2A36-46C1-B65E-A70E25912C80}"/>
              </a:ext>
            </a:extLst>
          </p:cNvPr>
          <p:cNvSpPr/>
          <p:nvPr/>
        </p:nvSpPr>
        <p:spPr>
          <a:xfrm>
            <a:off x="1669356" y="957326"/>
            <a:ext cx="4054772" cy="750327"/>
          </a:xfrm>
          <a:prstGeom prst="roundRect">
            <a:avLst>
              <a:gd name="adj" fmla="val 12037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Public Network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A131ACB-8BFC-465C-9C18-977AAD5211FF}"/>
              </a:ext>
            </a:extLst>
          </p:cNvPr>
          <p:cNvSpPr/>
          <p:nvPr/>
        </p:nvSpPr>
        <p:spPr>
          <a:xfrm>
            <a:off x="1781690" y="1945070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 / NLB / ALB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DF0F2FE3-D316-43BE-99D5-91DF6E45E3E2}"/>
              </a:ext>
            </a:extLst>
          </p:cNvPr>
          <p:cNvSpPr/>
          <p:nvPr/>
        </p:nvSpPr>
        <p:spPr>
          <a:xfrm>
            <a:off x="6781539" y="1936824"/>
            <a:ext cx="900099" cy="317902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LB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39E8721-CA00-4F46-976B-B5A9E3A92AB4}"/>
              </a:ext>
            </a:extLst>
          </p:cNvPr>
          <p:cNvSpPr/>
          <p:nvPr/>
        </p:nvSpPr>
        <p:spPr>
          <a:xfrm>
            <a:off x="6295381" y="947349"/>
            <a:ext cx="1872416" cy="760305"/>
          </a:xfrm>
          <a:prstGeom prst="roundRect">
            <a:avLst>
              <a:gd name="adj" fmla="val 820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EKS 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4A7FBC2-30AF-454F-8825-9445CCC1C9C9}"/>
              </a:ext>
            </a:extLst>
          </p:cNvPr>
          <p:cNvSpPr/>
          <p:nvPr/>
        </p:nvSpPr>
        <p:spPr>
          <a:xfrm>
            <a:off x="6375021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65E5386-40F9-457A-A254-A797E35C74C9}"/>
              </a:ext>
            </a:extLst>
          </p:cNvPr>
          <p:cNvSpPr/>
          <p:nvPr/>
        </p:nvSpPr>
        <p:spPr>
          <a:xfrm>
            <a:off x="3926942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0F285862-28DD-4958-808F-8C31037F3E88}"/>
              </a:ext>
            </a:extLst>
          </p:cNvPr>
          <p:cNvSpPr/>
          <p:nvPr/>
        </p:nvSpPr>
        <p:spPr>
          <a:xfrm>
            <a:off x="1781690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App Client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37208FE-500D-4957-AA1A-43F386A00BDF}"/>
              </a:ext>
            </a:extLst>
          </p:cNvPr>
          <p:cNvSpPr/>
          <p:nvPr/>
        </p:nvSpPr>
        <p:spPr>
          <a:xfrm>
            <a:off x="4783523" y="1614654"/>
            <a:ext cx="2448052" cy="17442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EFA1A2-3647-43F6-A5F5-AF098EDE8F9E}"/>
              </a:ext>
            </a:extLst>
          </p:cNvPr>
          <p:cNvCxnSpPr>
            <a:cxnSpLocks/>
            <a:stCxn id="147" idx="2"/>
            <a:endCxn id="132" idx="0"/>
          </p:cNvCxnSpPr>
          <p:nvPr/>
        </p:nvCxnSpPr>
        <p:spPr>
          <a:xfrm>
            <a:off x="7231589" y="1614654"/>
            <a:ext cx="0" cy="32217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D7CBFA3-865D-4F75-8558-65D183043616}"/>
              </a:ext>
            </a:extLst>
          </p:cNvPr>
          <p:cNvCxnSpPr>
            <a:cxnSpLocks/>
            <a:stCxn id="132" idx="2"/>
            <a:endCxn id="130" idx="0"/>
          </p:cNvCxnSpPr>
          <p:nvPr/>
        </p:nvCxnSpPr>
        <p:spPr>
          <a:xfrm>
            <a:off x="7231589" y="2254726"/>
            <a:ext cx="0" cy="1480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47A3539E-30E8-4877-ACB8-9563D3AE7AA3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2231740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2A51ADEE-0D5A-4BBD-8770-DD2B198F4D5C}"/>
              </a:ext>
            </a:extLst>
          </p:cNvPr>
          <p:cNvCxnSpPr>
            <a:cxnSpLocks/>
          </p:cNvCxnSpPr>
          <p:nvPr/>
        </p:nvCxnSpPr>
        <p:spPr>
          <a:xfrm>
            <a:off x="3229248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C61F6EB7-E785-42B2-A941-4527AAD5C767}"/>
              </a:ext>
            </a:extLst>
          </p:cNvPr>
          <p:cNvCxnSpPr>
            <a:cxnSpLocks/>
            <a:stCxn id="126" idx="2"/>
            <a:endCxn id="114" idx="0"/>
          </p:cNvCxnSpPr>
          <p:nvPr/>
        </p:nvCxnSpPr>
        <p:spPr>
          <a:xfrm>
            <a:off x="5328084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12F8A2EB-A1D2-4A77-B1A7-8F1C25097FCD}"/>
              </a:ext>
            </a:extLst>
          </p:cNvPr>
          <p:cNvCxnSpPr>
            <a:cxnSpLocks/>
          </p:cNvCxnSpPr>
          <p:nvPr/>
        </p:nvCxnSpPr>
        <p:spPr>
          <a:xfrm>
            <a:off x="2231740" y="3248397"/>
            <a:ext cx="4063641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15A4B20-F713-47E1-A08D-6AAFAF1F0664}"/>
              </a:ext>
            </a:extLst>
          </p:cNvPr>
          <p:cNvCxnSpPr>
            <a:cxnSpLocks/>
          </p:cNvCxnSpPr>
          <p:nvPr/>
        </p:nvCxnSpPr>
        <p:spPr>
          <a:xfrm flipV="1">
            <a:off x="6295381" y="1789083"/>
            <a:ext cx="0" cy="145931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FEF08720-3F45-4782-B5EC-E7AB88A6A899}"/>
              </a:ext>
            </a:extLst>
          </p:cNvPr>
          <p:cNvCxnSpPr>
            <a:cxnSpLocks/>
            <a:stCxn id="149" idx="2"/>
            <a:endCxn id="139" idx="0"/>
          </p:cNvCxnSpPr>
          <p:nvPr/>
        </p:nvCxnSpPr>
        <p:spPr>
          <a:xfrm flipH="1">
            <a:off x="2638257" y="1614654"/>
            <a:ext cx="1" cy="33041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DFB8E373-8CA7-43BD-A8B5-881BA9F5E8FC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2638257" y="2254726"/>
            <a:ext cx="0" cy="94725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447144CD-F9B6-4664-A0CE-EB1857617074}"/>
              </a:ext>
            </a:extLst>
          </p:cNvPr>
          <p:cNvCxnSpPr>
            <a:cxnSpLocks/>
          </p:cNvCxnSpPr>
          <p:nvPr/>
        </p:nvCxnSpPr>
        <p:spPr>
          <a:xfrm>
            <a:off x="2309019" y="3201979"/>
            <a:ext cx="2939631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6D72E7B0-C887-4E06-8F6F-D10392A94F90}"/>
              </a:ext>
            </a:extLst>
          </p:cNvPr>
          <p:cNvCxnSpPr>
            <a:cxnSpLocks/>
          </p:cNvCxnSpPr>
          <p:nvPr/>
        </p:nvCxnSpPr>
        <p:spPr>
          <a:xfrm>
            <a:off x="2311177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44C8C138-F338-41A1-B7DF-B8594C2F1DB3}"/>
              </a:ext>
            </a:extLst>
          </p:cNvPr>
          <p:cNvCxnSpPr>
            <a:cxnSpLocks/>
          </p:cNvCxnSpPr>
          <p:nvPr/>
        </p:nvCxnSpPr>
        <p:spPr>
          <a:xfrm>
            <a:off x="3299665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8DFC9393-318E-4E1E-ACD4-6AC29781ADC5}"/>
              </a:ext>
            </a:extLst>
          </p:cNvPr>
          <p:cNvCxnSpPr>
            <a:cxnSpLocks/>
          </p:cNvCxnSpPr>
          <p:nvPr/>
        </p:nvCxnSpPr>
        <p:spPr>
          <a:xfrm>
            <a:off x="5248650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0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771800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2843808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2843808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2915816" y="17038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2915816" y="14120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364088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436096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508104" y="37200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436096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75656" y="2427734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75656" y="2838158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FEA0C4-CB8C-4B8C-8003-5A3ACFA20777}"/>
              </a:ext>
            </a:extLst>
          </p:cNvPr>
          <p:cNvSpPr/>
          <p:nvPr/>
        </p:nvSpPr>
        <p:spPr>
          <a:xfrm>
            <a:off x="2915817" y="213268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A16ED-42C3-4E9F-9143-C7DEEAA93FCA}"/>
              </a:ext>
            </a:extLst>
          </p:cNvPr>
          <p:cNvSpPr/>
          <p:nvPr/>
        </p:nvSpPr>
        <p:spPr>
          <a:xfrm>
            <a:off x="4067945" y="2135904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AC1EDA-7616-41C6-A1E8-FC5C5A1B5771}"/>
              </a:ext>
            </a:extLst>
          </p:cNvPr>
          <p:cNvSpPr/>
          <p:nvPr/>
        </p:nvSpPr>
        <p:spPr>
          <a:xfrm>
            <a:off x="2915817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508863-C154-4675-A360-90E91034D2C6}"/>
              </a:ext>
            </a:extLst>
          </p:cNvPr>
          <p:cNvSpPr/>
          <p:nvPr/>
        </p:nvSpPr>
        <p:spPr>
          <a:xfrm>
            <a:off x="4067945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F7CAA-6BA4-4758-A6B6-39ADBE980782}"/>
              </a:ext>
            </a:extLst>
          </p:cNvPr>
          <p:cNvSpPr/>
          <p:nvPr/>
        </p:nvSpPr>
        <p:spPr>
          <a:xfrm>
            <a:off x="5508104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ADC8AF2-4191-4BF3-B2DF-E554C7F803C1}"/>
              </a:ext>
            </a:extLst>
          </p:cNvPr>
          <p:cNvSpPr/>
          <p:nvPr/>
        </p:nvSpPr>
        <p:spPr>
          <a:xfrm>
            <a:off x="6660232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152D63-A45A-4381-AB77-618516E43D51}"/>
              </a:ext>
            </a:extLst>
          </p:cNvPr>
          <p:cNvSpPr/>
          <p:nvPr/>
        </p:nvSpPr>
        <p:spPr>
          <a:xfrm>
            <a:off x="5508104" y="2137916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1A9C98-A9BC-48CF-B82A-10A1196E3787}"/>
              </a:ext>
            </a:extLst>
          </p:cNvPr>
          <p:cNvSpPr/>
          <p:nvPr/>
        </p:nvSpPr>
        <p:spPr>
          <a:xfrm>
            <a:off x="6660232" y="214113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5F0FE60-2D26-4CE2-83E3-6C4BA338176D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2555776" y="2582562"/>
            <a:ext cx="334836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13E18DC-F703-4DA8-9F28-81638D95DB27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3311861" y="2442344"/>
            <a:ext cx="0" cy="77747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576282-3D16-4910-8B85-CDAE04506D75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5904148" y="2447572"/>
            <a:ext cx="0" cy="77225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5E8270-E93C-42F8-BEBE-3DF7360F276D}"/>
              </a:ext>
            </a:extLst>
          </p:cNvPr>
          <p:cNvCxnSpPr>
            <a:cxnSpLocks/>
          </p:cNvCxnSpPr>
          <p:nvPr/>
        </p:nvCxnSpPr>
        <p:spPr>
          <a:xfrm>
            <a:off x="2558802" y="2931790"/>
            <a:ext cx="345335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39FA47-D68D-4AA5-A38B-8C6F9377E057}"/>
              </a:ext>
            </a:extLst>
          </p:cNvPr>
          <p:cNvCxnSpPr>
            <a:cxnSpLocks/>
          </p:cNvCxnSpPr>
          <p:nvPr/>
        </p:nvCxnSpPr>
        <p:spPr>
          <a:xfrm flipV="1">
            <a:off x="3419872" y="2450789"/>
            <a:ext cx="0" cy="48100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74B887-1A7E-4693-975B-56D6185EB0E8}"/>
              </a:ext>
            </a:extLst>
          </p:cNvPr>
          <p:cNvCxnSpPr>
            <a:cxnSpLocks/>
          </p:cNvCxnSpPr>
          <p:nvPr/>
        </p:nvCxnSpPr>
        <p:spPr>
          <a:xfrm>
            <a:off x="6012160" y="2931791"/>
            <a:ext cx="0" cy="28803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C2EA57-5355-4352-829E-3CBD116C5012}"/>
              </a:ext>
            </a:extLst>
          </p:cNvPr>
          <p:cNvCxnSpPr>
            <a:cxnSpLocks/>
          </p:cNvCxnSpPr>
          <p:nvPr/>
        </p:nvCxnSpPr>
        <p:spPr>
          <a:xfrm>
            <a:off x="2558802" y="3075806"/>
            <a:ext cx="449747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AE2388-E11A-4644-BB7C-5D615F92BE1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463989" y="2445560"/>
            <a:ext cx="0" cy="6302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CC35F50-B78C-45B7-B7CC-F2B51A023AB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56276" y="3075806"/>
            <a:ext cx="0" cy="14723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2AE4D57-2739-492A-82F2-05AF24B428FF}"/>
              </a:ext>
            </a:extLst>
          </p:cNvPr>
          <p:cNvCxnSpPr>
            <a:cxnSpLocks/>
          </p:cNvCxnSpPr>
          <p:nvPr/>
        </p:nvCxnSpPr>
        <p:spPr>
          <a:xfrm>
            <a:off x="7056276" y="3529478"/>
            <a:ext cx="0" cy="1906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F605292-A707-47F7-9A7F-C64A918E1A37}"/>
              </a:ext>
            </a:extLst>
          </p:cNvPr>
          <p:cNvCxnSpPr>
            <a:cxnSpLocks/>
          </p:cNvCxnSpPr>
          <p:nvPr/>
        </p:nvCxnSpPr>
        <p:spPr>
          <a:xfrm flipV="1">
            <a:off x="4680013" y="1995686"/>
            <a:ext cx="0" cy="1402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EC7E945-5546-4553-8BFC-84FF3246E10A}"/>
              </a:ext>
            </a:extLst>
          </p:cNvPr>
          <p:cNvCxnSpPr>
            <a:cxnSpLocks/>
          </p:cNvCxnSpPr>
          <p:nvPr/>
        </p:nvCxnSpPr>
        <p:spPr>
          <a:xfrm flipV="1">
            <a:off x="4788024" y="1707654"/>
            <a:ext cx="0" cy="4282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D49485-E5BE-472A-93A3-B33F0760D86B}"/>
              </a:ext>
            </a:extLst>
          </p:cNvPr>
          <p:cNvCxnSpPr>
            <a:cxnSpLocks/>
          </p:cNvCxnSpPr>
          <p:nvPr/>
        </p:nvCxnSpPr>
        <p:spPr>
          <a:xfrm>
            <a:off x="6012160" y="3529382"/>
            <a:ext cx="0" cy="19069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946CE0-69CC-4A5B-874B-C33C91BC5B45}"/>
              </a:ext>
            </a:extLst>
          </p:cNvPr>
          <p:cNvCxnSpPr>
            <a:cxnSpLocks/>
          </p:cNvCxnSpPr>
          <p:nvPr/>
        </p:nvCxnSpPr>
        <p:spPr>
          <a:xfrm flipV="1">
            <a:off x="3540073" y="1995686"/>
            <a:ext cx="0" cy="13700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2185FEB-56E9-4850-B8C6-88CD380AFF7B}"/>
              </a:ext>
            </a:extLst>
          </p:cNvPr>
          <p:cNvCxnSpPr>
            <a:cxnSpLocks/>
          </p:cNvCxnSpPr>
          <p:nvPr/>
        </p:nvCxnSpPr>
        <p:spPr>
          <a:xfrm flipV="1">
            <a:off x="3635896" y="1703856"/>
            <a:ext cx="0" cy="42883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5D50232-440F-49F8-B2FC-C811DC2A11ED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480212" y="2737390"/>
            <a:ext cx="0" cy="98269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CBD2C59-80C8-4799-B539-A03D01E01325}"/>
              </a:ext>
            </a:extLst>
          </p:cNvPr>
          <p:cNvCxnSpPr>
            <a:cxnSpLocks/>
          </p:cNvCxnSpPr>
          <p:nvPr/>
        </p:nvCxnSpPr>
        <p:spPr>
          <a:xfrm flipV="1">
            <a:off x="3851920" y="1995687"/>
            <a:ext cx="0" cy="74170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1949FD3-C1C6-4E09-9425-AF7C357F7A19}"/>
              </a:ext>
            </a:extLst>
          </p:cNvPr>
          <p:cNvCxnSpPr>
            <a:cxnSpLocks/>
          </p:cNvCxnSpPr>
          <p:nvPr/>
        </p:nvCxnSpPr>
        <p:spPr>
          <a:xfrm>
            <a:off x="3527691" y="2741954"/>
            <a:ext cx="2952521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20715C0B-DDAB-46A6-A8F3-0334447F7A08}"/>
              </a:ext>
            </a:extLst>
          </p:cNvPr>
          <p:cNvCxnSpPr>
            <a:cxnSpLocks/>
          </p:cNvCxnSpPr>
          <p:nvPr/>
        </p:nvCxnSpPr>
        <p:spPr>
          <a:xfrm flipV="1">
            <a:off x="5788197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C1A57BAE-1A66-40EC-8231-044B9544A6A3}"/>
              </a:ext>
            </a:extLst>
          </p:cNvPr>
          <p:cNvSpPr/>
          <p:nvPr/>
        </p:nvSpPr>
        <p:spPr>
          <a:xfrm rot="16200000">
            <a:off x="3608857" y="1946918"/>
            <a:ext cx="583662" cy="97536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081E394C-21FD-44F7-82CD-7F5A804ECDB6}"/>
              </a:ext>
            </a:extLst>
          </p:cNvPr>
          <p:cNvCxnSpPr>
            <a:cxnSpLocks/>
          </p:cNvCxnSpPr>
          <p:nvPr/>
        </p:nvCxnSpPr>
        <p:spPr>
          <a:xfrm flipV="1">
            <a:off x="3527691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4230ABF1-2E5F-44AB-9257-C12397BAFBF3}"/>
              </a:ext>
            </a:extLst>
          </p:cNvPr>
          <p:cNvCxnSpPr>
            <a:cxnSpLocks/>
          </p:cNvCxnSpPr>
          <p:nvPr/>
        </p:nvCxnSpPr>
        <p:spPr>
          <a:xfrm>
            <a:off x="395539" y="1346661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D449959-0BF0-4B0C-9644-33F12B9444DC}"/>
              </a:ext>
            </a:extLst>
          </p:cNvPr>
          <p:cNvSpPr txBox="1"/>
          <p:nvPr/>
        </p:nvSpPr>
        <p:spPr>
          <a:xfrm>
            <a:off x="755580" y="1157497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Cluster</a:t>
            </a:r>
            <a:endParaRPr lang="ko-KR" altLang="en-US" sz="9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F270E18B-4857-40FC-AEC9-0961DE399B05}"/>
              </a:ext>
            </a:extLst>
          </p:cNvPr>
          <p:cNvSpPr/>
          <p:nvPr/>
        </p:nvSpPr>
        <p:spPr>
          <a:xfrm rot="16200000">
            <a:off x="2406422" y="2738495"/>
            <a:ext cx="421237" cy="10936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B623104-8A19-4794-8D7F-55B8792D7A15}"/>
              </a:ext>
            </a:extLst>
          </p:cNvPr>
          <p:cNvCxnSpPr>
            <a:cxnSpLocks/>
          </p:cNvCxnSpPr>
          <p:nvPr/>
        </p:nvCxnSpPr>
        <p:spPr>
          <a:xfrm>
            <a:off x="395539" y="1724990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D181E5-9C05-4BAF-8258-8FB6E5A129A8}"/>
              </a:ext>
            </a:extLst>
          </p:cNvPr>
          <p:cNvSpPr txBox="1"/>
          <p:nvPr/>
        </p:nvSpPr>
        <p:spPr>
          <a:xfrm>
            <a:off x="755580" y="1535826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Local</a:t>
            </a:r>
            <a:endParaRPr lang="ko-KR" altLang="en-US" sz="90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0A8B752-4B93-44D8-896E-81E8A32EFA26}"/>
              </a:ext>
            </a:extLst>
          </p:cNvPr>
          <p:cNvCxnSpPr>
            <a:cxnSpLocks/>
          </p:cNvCxnSpPr>
          <p:nvPr/>
        </p:nvCxnSpPr>
        <p:spPr>
          <a:xfrm>
            <a:off x="395539" y="2103550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FA43C06-594A-48A2-8845-A48029127AF4}"/>
              </a:ext>
            </a:extLst>
          </p:cNvPr>
          <p:cNvSpPr txBox="1"/>
          <p:nvPr/>
        </p:nvSpPr>
        <p:spPr>
          <a:xfrm>
            <a:off x="755580" y="1914386"/>
            <a:ext cx="20162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IP </a:t>
            </a:r>
          </a:p>
          <a:p>
            <a:r>
              <a:rPr lang="en-US" altLang="ko-KR" sz="900"/>
              <a:t>ExternalTrafficPolicy : Cluster, Local</a:t>
            </a:r>
            <a:endParaRPr lang="ko-KR" altLang="en-US" sz="900"/>
          </a:p>
        </p:txBody>
      </p:sp>
      <p:sp>
        <p:nvSpPr>
          <p:cNvPr id="200" name="자유형: 도형 199">
            <a:extLst>
              <a:ext uri="{FF2B5EF4-FFF2-40B4-BE49-F238E27FC236}">
                <a16:creationId xmlns:a16="http://schemas.microsoft.com/office/drawing/2014/main" id="{9BD20183-F94F-4626-AEFD-26F0E22F3C43}"/>
              </a:ext>
            </a:extLst>
          </p:cNvPr>
          <p:cNvSpPr/>
          <p:nvPr/>
        </p:nvSpPr>
        <p:spPr>
          <a:xfrm rot="16200000" flipH="1">
            <a:off x="2580256" y="2643240"/>
            <a:ext cx="274888" cy="323842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B0F267A-4BD2-4EE2-9940-334BDA7F55A5}"/>
              </a:ext>
            </a:extLst>
          </p:cNvPr>
          <p:cNvSpPr/>
          <p:nvPr/>
        </p:nvSpPr>
        <p:spPr>
          <a:xfrm>
            <a:off x="668389" y="3306355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6FD233E-6E02-4509-BF74-5DCD6808DA18}"/>
              </a:ext>
            </a:extLst>
          </p:cNvPr>
          <p:cNvSpPr txBox="1"/>
          <p:nvPr/>
        </p:nvSpPr>
        <p:spPr>
          <a:xfrm>
            <a:off x="1115620" y="3264153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kube-proxy (iptables, IPVS)</a:t>
            </a:r>
            <a:endParaRPr lang="ko-KR" altLang="en-US" sz="9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E61081CC-7E91-4DF2-80B5-5472BCA7968A}"/>
              </a:ext>
            </a:extLst>
          </p:cNvPr>
          <p:cNvSpPr/>
          <p:nvPr/>
        </p:nvSpPr>
        <p:spPr>
          <a:xfrm>
            <a:off x="668389" y="3583272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193CCC-5192-4C77-9584-91AA298FC7D6}"/>
              </a:ext>
            </a:extLst>
          </p:cNvPr>
          <p:cNvSpPr txBox="1"/>
          <p:nvPr/>
        </p:nvSpPr>
        <p:spPr>
          <a:xfrm>
            <a:off x="1115620" y="3541070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AWS VPC CNI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7387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9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987824" y="127560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3059832" y="293179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924469-459E-4863-AB8F-01FFC2763E70}"/>
              </a:ext>
            </a:extLst>
          </p:cNvPr>
          <p:cNvSpPr/>
          <p:nvPr/>
        </p:nvSpPr>
        <p:spPr>
          <a:xfrm>
            <a:off x="3347864" y="300000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192.168.0.21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3059832" y="1347614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3347864" y="170765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3347864" y="141582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580112" y="127560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652120" y="293179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940152" y="300000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652120" y="1347614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2F89501-3176-4AE6-A1AD-50A9C2FA26F3}"/>
              </a:ext>
            </a:extLst>
          </p:cNvPr>
          <p:cNvSpPr/>
          <p:nvPr/>
        </p:nvSpPr>
        <p:spPr>
          <a:xfrm>
            <a:off x="5940152" y="141582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192.168.1.11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842643" y="1662737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842643" y="2590968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1941D9-9DE1-41E4-8AAD-0D8481835D33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>
            <a:off x="2555776" y="1817565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791D8A-4A57-40F4-A88E-9A2AF09A45AD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2555776" y="2745796"/>
            <a:ext cx="3456384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732DF1A-A657-48DB-B6CA-50345ECB5A46}"/>
              </a:ext>
            </a:extLst>
          </p:cNvPr>
          <p:cNvCxnSpPr>
            <a:cxnSpLocks/>
          </p:cNvCxnSpPr>
          <p:nvPr/>
        </p:nvCxnSpPr>
        <p:spPr>
          <a:xfrm flipV="1">
            <a:off x="3419872" y="2287516"/>
            <a:ext cx="0" cy="45828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E26000-FC76-4435-BA0A-A9A745B41253}"/>
              </a:ext>
            </a:extLst>
          </p:cNvPr>
          <p:cNvCxnSpPr>
            <a:cxnSpLocks/>
          </p:cNvCxnSpPr>
          <p:nvPr/>
        </p:nvCxnSpPr>
        <p:spPr>
          <a:xfrm flipV="1">
            <a:off x="6012160" y="1707654"/>
            <a:ext cx="0" cy="103814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1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3563888" y="163564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3635896" y="329183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ECBC4D6-FCA4-4D31-8597-7176D63EB85D}"/>
              </a:ext>
            </a:extLst>
          </p:cNvPr>
          <p:cNvSpPr/>
          <p:nvPr/>
        </p:nvSpPr>
        <p:spPr>
          <a:xfrm>
            <a:off x="3923928" y="365187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F 192.168.0.22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924469-459E-4863-AB8F-01FFC2763E70}"/>
              </a:ext>
            </a:extLst>
          </p:cNvPr>
          <p:cNvSpPr/>
          <p:nvPr/>
        </p:nvSpPr>
        <p:spPr>
          <a:xfrm>
            <a:off x="3923928" y="336004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E 192.168.0.21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3635896" y="185167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3923928" y="221171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B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3923928" y="19198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A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6156176" y="163564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6228184" y="329183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0D55C1E-83A1-4FD1-8338-A45089C19EFB}"/>
              </a:ext>
            </a:extLst>
          </p:cNvPr>
          <p:cNvSpPr/>
          <p:nvPr/>
        </p:nvSpPr>
        <p:spPr>
          <a:xfrm>
            <a:off x="6516216" y="365187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H 192.168.1.22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6516216" y="336004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G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6228184" y="185167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BBA01D0-1E75-4693-AAE9-B65716CB1EB4}"/>
              </a:ext>
            </a:extLst>
          </p:cNvPr>
          <p:cNvSpPr/>
          <p:nvPr/>
        </p:nvSpPr>
        <p:spPr>
          <a:xfrm>
            <a:off x="6516216" y="221171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192.168.1.12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2F89501-3176-4AE6-A1AD-50A9C2FA26F3}"/>
              </a:ext>
            </a:extLst>
          </p:cNvPr>
          <p:cNvSpPr/>
          <p:nvPr/>
        </p:nvSpPr>
        <p:spPr>
          <a:xfrm>
            <a:off x="6516216" y="19198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192.168.1.11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18707" y="2166793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18707" y="3606953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1941D9-9DE1-41E4-8AAD-0D8481835D33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>
            <a:off x="3131840" y="2321621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2870E3E-F3C2-4D58-BA63-39C44681DE5A}"/>
              </a:ext>
            </a:extLst>
          </p:cNvPr>
          <p:cNvCxnSpPr>
            <a:cxnSpLocks/>
            <a:stCxn id="74" idx="3"/>
            <a:endCxn id="45" idx="1"/>
          </p:cNvCxnSpPr>
          <p:nvPr/>
        </p:nvCxnSpPr>
        <p:spPr>
          <a:xfrm>
            <a:off x="3131840" y="3761781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5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SA Token</a:t>
            </a:r>
            <a:endParaRPr lang="ko-KR" altLang="en-US" sz="110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5724128" y="1774281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Inject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4B425C5-FD97-4458-B4DA-09D2ECEED308}"/>
              </a:ext>
            </a:extLst>
          </p:cNvPr>
          <p:cNvSpPr/>
          <p:nvPr/>
        </p:nvSpPr>
        <p:spPr>
          <a:xfrm>
            <a:off x="4098624" y="990544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56684" y="1259446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Verify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691680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STS/IAM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15634" y="2867712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744721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923897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4072132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866261" y="3611800"/>
            <a:ext cx="5613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21DBD6-0FBD-4E11-AA5F-DEC0550FF1A0}"/>
              </a:ext>
            </a:extLst>
          </p:cNvPr>
          <p:cNvCxnSpPr>
            <a:cxnSpLocks/>
          </p:cNvCxnSpPr>
          <p:nvPr/>
        </p:nvCxnSpPr>
        <p:spPr>
          <a:xfrm flipV="1">
            <a:off x="1001813" y="2833136"/>
            <a:ext cx="0" cy="6747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DBEEB5C-40CF-4618-9F59-686C02BE169E}"/>
              </a:ext>
            </a:extLst>
          </p:cNvPr>
          <p:cNvSpPr/>
          <p:nvPr/>
        </p:nvSpPr>
        <p:spPr>
          <a:xfrm>
            <a:off x="897766" y="3403807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4B739-4C8F-4DAE-BA22-322B8F242CB1}"/>
              </a:ext>
            </a:extLst>
          </p:cNvPr>
          <p:cNvSpPr txBox="1"/>
          <p:nvPr/>
        </p:nvSpPr>
        <p:spPr>
          <a:xfrm>
            <a:off x="333382" y="2889895"/>
            <a:ext cx="66075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190776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CC5ADD-8241-45FD-AC80-371CC10AF9D2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A3050A3-35DB-462A-9C83-E244D633B56A}"/>
              </a:ext>
            </a:extLst>
          </p:cNvPr>
          <p:cNvCxnSpPr>
            <a:cxnSpLocks/>
          </p:cNvCxnSpPr>
          <p:nvPr/>
        </p:nvCxnSpPr>
        <p:spPr>
          <a:xfrm flipH="1" flipV="1">
            <a:off x="334786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66157" y="279268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243817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7115422-6FFE-4EBC-9ACA-5BF6C8F60987}"/>
              </a:ext>
            </a:extLst>
          </p:cNvPr>
          <p:cNvCxnSpPr>
            <a:cxnSpLocks/>
          </p:cNvCxnSpPr>
          <p:nvPr/>
        </p:nvCxnSpPr>
        <p:spPr>
          <a:xfrm flipH="1" flipV="1">
            <a:off x="5079208" y="1294322"/>
            <a:ext cx="2343748" cy="101218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0488E81-13E0-4BB2-BAC4-0B69A3CC1FD0}"/>
              </a:ext>
            </a:extLst>
          </p:cNvPr>
          <p:cNvCxnSpPr>
            <a:cxnSpLocks/>
          </p:cNvCxnSpPr>
          <p:nvPr/>
        </p:nvCxnSpPr>
        <p:spPr>
          <a:xfrm>
            <a:off x="5082333" y="1481959"/>
            <a:ext cx="1909269" cy="82455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54D2841-C8AB-49B4-AA88-52303939D329}"/>
              </a:ext>
            </a:extLst>
          </p:cNvPr>
          <p:cNvSpPr/>
          <p:nvPr/>
        </p:nvSpPr>
        <p:spPr>
          <a:xfrm>
            <a:off x="6882200" y="222499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F493AB-E180-424E-8D72-9ACB33B86528}"/>
              </a:ext>
            </a:extLst>
          </p:cNvPr>
          <p:cNvSpPr/>
          <p:nvPr/>
        </p:nvSpPr>
        <p:spPr>
          <a:xfrm>
            <a:off x="4975161" y="1197178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422993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3571228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Mutated</a:t>
            </a:r>
          </a:p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792523" y="3611800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Inject 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36F1EFE-F008-417A-A95B-99EB7F120C45}"/>
              </a:ext>
            </a:extLst>
          </p:cNvPr>
          <p:cNvSpPr txBox="1"/>
          <p:nvPr/>
        </p:nvSpPr>
        <p:spPr>
          <a:xfrm>
            <a:off x="4773141" y="1595168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C1951F-B882-4D30-8834-668405F6ABAD}"/>
              </a:ext>
            </a:extLst>
          </p:cNvPr>
          <p:cNvSpPr txBox="1"/>
          <p:nvPr/>
        </p:nvSpPr>
        <p:spPr>
          <a:xfrm>
            <a:off x="5148186" y="987574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Response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with</a:t>
            </a:r>
          </a:p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8961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33229</TotalTime>
  <Words>557</Words>
  <Application>Microsoft Office PowerPoint</Application>
  <PresentationFormat>화면 슬라이드 쇼(16:9)</PresentationFormat>
  <Paragraphs>234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AWS EKS Component Network</vt:lpstr>
      <vt:lpstr>AWS EKS Pod Network</vt:lpstr>
      <vt:lpstr>PowerPoint 프레젠테이션</vt:lpstr>
      <vt:lpstr>AWS EKS Pod Network</vt:lpstr>
      <vt:lpstr>AWS EKS Pod Network</vt:lpstr>
      <vt:lpstr>AWS</vt:lpstr>
      <vt:lpstr>AWS</vt:lpstr>
      <vt:lpstr>AWS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5125</cp:revision>
  <dcterms:created xsi:type="dcterms:W3CDTF">2006-10-05T04:04:58Z</dcterms:created>
  <dcterms:modified xsi:type="dcterms:W3CDTF">2021-05-08T12:43:42Z</dcterms:modified>
</cp:coreProperties>
</file>