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67" r:id="rId2"/>
    <p:sldId id="371" r:id="rId3"/>
    <p:sldId id="370" r:id="rId4"/>
    <p:sldId id="376" r:id="rId5"/>
    <p:sldId id="377" r:id="rId6"/>
    <p:sldId id="374" r:id="rId7"/>
    <p:sldId id="375" r:id="rId8"/>
    <p:sldId id="372" r:id="rId9"/>
    <p:sldId id="373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1463" autoAdjust="0"/>
  </p:normalViewPr>
  <p:slideViewPr>
    <p:cSldViewPr>
      <p:cViewPr varScale="1">
        <p:scale>
          <a:sx n="217" d="100"/>
          <a:sy n="217" d="100"/>
        </p:scale>
        <p:origin x="184" y="59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2023. 8. 19.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2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3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97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191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54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94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26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2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2023. 8. 19.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2023. 8. 19.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spark-submit CLI Architecture </a:t>
            </a:r>
            <a:endParaRPr lang="ko-KR" altLang="en-US" sz="36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E9F0C1-2970-13C4-9734-BA70C6732AC3}"/>
              </a:ext>
            </a:extLst>
          </p:cNvPr>
          <p:cNvSpPr/>
          <p:nvPr/>
        </p:nvSpPr>
        <p:spPr>
          <a:xfrm>
            <a:off x="2843807" y="1275607"/>
            <a:ext cx="5204085" cy="3168346"/>
          </a:xfrm>
          <a:prstGeom prst="roundRect">
            <a:avLst>
              <a:gd name="adj" fmla="val 400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549A605-BC64-4D2E-C955-87168B1269B0}"/>
              </a:ext>
            </a:extLst>
          </p:cNvPr>
          <p:cNvSpPr/>
          <p:nvPr/>
        </p:nvSpPr>
        <p:spPr>
          <a:xfrm>
            <a:off x="2915815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9E2A25-1E87-5A6A-3E47-B21903F713DA}"/>
              </a:ext>
            </a:extLst>
          </p:cNvPr>
          <p:cNvSpPr/>
          <p:nvPr/>
        </p:nvSpPr>
        <p:spPr>
          <a:xfrm>
            <a:off x="4607560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5CC4C4CC-4394-24D2-F95E-1B91AC293343}"/>
              </a:ext>
            </a:extLst>
          </p:cNvPr>
          <p:cNvSpPr/>
          <p:nvPr/>
        </p:nvSpPr>
        <p:spPr>
          <a:xfrm>
            <a:off x="6299468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870B7103-77DB-AAB9-FC43-C36E7AEE5176}"/>
              </a:ext>
            </a:extLst>
          </p:cNvPr>
          <p:cNvSpPr/>
          <p:nvPr/>
        </p:nvSpPr>
        <p:spPr>
          <a:xfrm>
            <a:off x="3004435" y="278776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4580A2-2795-D606-221C-33D957496623}"/>
              </a:ext>
            </a:extLst>
          </p:cNvPr>
          <p:cNvSpPr/>
          <p:nvPr/>
        </p:nvSpPr>
        <p:spPr>
          <a:xfrm>
            <a:off x="693427" y="192661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spark-submit CLI</a:t>
            </a:r>
            <a:endParaRPr lang="ko-KR" altLang="en-US" sz="1000" b="1"/>
          </a:p>
        </p:txBody>
      </p: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0BE74BAC-CCCF-0A1E-E11F-47A743EE3D76}"/>
              </a:ext>
            </a:extLst>
          </p:cNvPr>
          <p:cNvSpPr/>
          <p:nvPr/>
        </p:nvSpPr>
        <p:spPr>
          <a:xfrm>
            <a:off x="3004435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C08BAA54-B1F1-29B9-35FD-3A8E56FFED64}"/>
              </a:ext>
            </a:extLst>
          </p:cNvPr>
          <p:cNvSpPr/>
          <p:nvPr/>
        </p:nvSpPr>
        <p:spPr>
          <a:xfrm>
            <a:off x="4696180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237169D2-E52F-A9F0-128A-66AA7DD7C3F0}"/>
              </a:ext>
            </a:extLst>
          </p:cNvPr>
          <p:cNvSpPr/>
          <p:nvPr/>
        </p:nvSpPr>
        <p:spPr>
          <a:xfrm>
            <a:off x="4696180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354C772-CAEC-95EB-FFE3-19FA05F037E3}"/>
              </a:ext>
            </a:extLst>
          </p:cNvPr>
          <p:cNvSpPr/>
          <p:nvPr/>
        </p:nvSpPr>
        <p:spPr>
          <a:xfrm>
            <a:off x="6388088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50" name="모서리가 둥근 직사각형 2">
            <a:extLst>
              <a:ext uri="{FF2B5EF4-FFF2-40B4-BE49-F238E27FC236}">
                <a16:creationId xmlns:a16="http://schemas.microsoft.com/office/drawing/2014/main" id="{9DC68ADA-F451-0CCE-5586-EB5438D4E7C1}"/>
              </a:ext>
            </a:extLst>
          </p:cNvPr>
          <p:cNvSpPr/>
          <p:nvPr/>
        </p:nvSpPr>
        <p:spPr>
          <a:xfrm>
            <a:off x="2915815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52" name="모서리가 둥근 직사각형 2">
            <a:extLst>
              <a:ext uri="{FF2B5EF4-FFF2-40B4-BE49-F238E27FC236}">
                <a16:creationId xmlns:a16="http://schemas.microsoft.com/office/drawing/2014/main" id="{D9FF5154-1FCB-8303-0C33-365F3B7A695D}"/>
              </a:ext>
            </a:extLst>
          </p:cNvPr>
          <p:cNvSpPr/>
          <p:nvPr/>
        </p:nvSpPr>
        <p:spPr>
          <a:xfrm>
            <a:off x="6608615" y="1346428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65EF8AC6-68B4-E8F0-B6E0-BA72261162BA}"/>
              </a:ext>
            </a:extLst>
          </p:cNvPr>
          <p:cNvSpPr/>
          <p:nvPr/>
        </p:nvSpPr>
        <p:spPr>
          <a:xfrm>
            <a:off x="6388088" y="3291823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1A09058-9133-1534-6F75-59B14374210C}"/>
              </a:ext>
            </a:extLst>
          </p:cNvPr>
          <p:cNvSpPr/>
          <p:nvPr/>
        </p:nvSpPr>
        <p:spPr>
          <a:xfrm>
            <a:off x="4653126" y="2355726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5511788A-9777-BF16-EA55-3E15C4A8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1" y="815883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030ECF-D3CD-3C7C-DD45-B4093F2983A1}"/>
              </a:ext>
            </a:extLst>
          </p:cNvPr>
          <p:cNvCxnSpPr>
            <a:cxnSpLocks/>
            <a:stCxn id="91" idx="4"/>
            <a:endCxn id="12" idx="0"/>
          </p:cNvCxnSpPr>
          <p:nvPr/>
        </p:nvCxnSpPr>
        <p:spPr>
          <a:xfrm flipH="1">
            <a:off x="1394115" y="1700007"/>
            <a:ext cx="2236" cy="2266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B6BB73-9335-434E-5C5D-BCE6298077DA}"/>
              </a:ext>
            </a:extLst>
          </p:cNvPr>
          <p:cNvSpPr txBox="1"/>
          <p:nvPr/>
        </p:nvSpPr>
        <p:spPr>
          <a:xfrm>
            <a:off x="1180118" y="127591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70E0060-91D8-6C59-76DD-9DF4EE2777CC}"/>
              </a:ext>
            </a:extLst>
          </p:cNvPr>
          <p:cNvCxnSpPr>
            <a:cxnSpLocks/>
            <a:stCxn id="1114" idx="0"/>
            <a:endCxn id="1026" idx="3"/>
          </p:cNvCxnSpPr>
          <p:nvPr/>
        </p:nvCxnSpPr>
        <p:spPr>
          <a:xfrm rot="16200000" flipV="1">
            <a:off x="3059449" y="-288835"/>
            <a:ext cx="251085" cy="301944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93ABD5E-2F7B-0B72-9C05-C0EBD1E6D99B}"/>
              </a:ext>
            </a:extLst>
          </p:cNvPr>
          <p:cNvCxnSpPr>
            <a:cxnSpLocks/>
            <a:stCxn id="1044" idx="0"/>
            <a:endCxn id="1114" idx="2"/>
          </p:cNvCxnSpPr>
          <p:nvPr/>
        </p:nvCxnSpPr>
        <p:spPr>
          <a:xfrm rot="5400000" flipH="1" flipV="1">
            <a:off x="3728458" y="2221764"/>
            <a:ext cx="1333526" cy="598980"/>
          </a:xfrm>
          <a:prstGeom prst="bentConnector3">
            <a:avLst>
              <a:gd name="adj1" fmla="val 4648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8E0E014-3205-B2E7-5949-2BFF608208D3}"/>
              </a:ext>
            </a:extLst>
          </p:cNvPr>
          <p:cNvSpPr/>
          <p:nvPr/>
        </p:nvSpPr>
        <p:spPr>
          <a:xfrm>
            <a:off x="1288339" y="148398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965823-9322-29F9-9C45-174CC7BDA338}"/>
              </a:ext>
            </a:extLst>
          </p:cNvPr>
          <p:cNvCxnSpPr>
            <a:cxnSpLocks/>
          </p:cNvCxnSpPr>
          <p:nvPr/>
        </p:nvCxnSpPr>
        <p:spPr>
          <a:xfrm flipV="1">
            <a:off x="3203848" y="1854491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2EA938F-29F8-0F65-4F82-70F42AB86439}"/>
              </a:ext>
            </a:extLst>
          </p:cNvPr>
          <p:cNvCxnSpPr>
            <a:cxnSpLocks/>
            <a:stCxn id="64" idx="6"/>
            <a:endCxn id="50" idx="1"/>
          </p:cNvCxnSpPr>
          <p:nvPr/>
        </p:nvCxnSpPr>
        <p:spPr>
          <a:xfrm flipV="1">
            <a:off x="2212540" y="1600460"/>
            <a:ext cx="703275" cy="40050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72811F0-9D7C-903C-69F0-81F3AB86506A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208747" y="2249361"/>
            <a:ext cx="802452" cy="614212"/>
          </a:xfrm>
          <a:prstGeom prst="bentConnector3">
            <a:avLst>
              <a:gd name="adj1" fmla="val 4404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모서리가 둥근 직사각형 2">
            <a:extLst>
              <a:ext uri="{FF2B5EF4-FFF2-40B4-BE49-F238E27FC236}">
                <a16:creationId xmlns:a16="http://schemas.microsoft.com/office/drawing/2014/main" id="{78912B6A-4DC7-0660-85AF-A36CA6409A20}"/>
              </a:ext>
            </a:extLst>
          </p:cNvPr>
          <p:cNvSpPr/>
          <p:nvPr/>
        </p:nvSpPr>
        <p:spPr>
          <a:xfrm>
            <a:off x="693427" y="329182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1042" name="모서리가 둥근 직사각형 2">
            <a:extLst>
              <a:ext uri="{FF2B5EF4-FFF2-40B4-BE49-F238E27FC236}">
                <a16:creationId xmlns:a16="http://schemas.microsoft.com/office/drawing/2014/main" id="{4DF38BB4-9819-888D-B773-28F265C2B963}"/>
              </a:ext>
            </a:extLst>
          </p:cNvPr>
          <p:cNvSpPr/>
          <p:nvPr/>
        </p:nvSpPr>
        <p:spPr>
          <a:xfrm>
            <a:off x="693427" y="3814472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1077" name="Elbow Connector 1076">
            <a:extLst>
              <a:ext uri="{FF2B5EF4-FFF2-40B4-BE49-F238E27FC236}">
                <a16:creationId xmlns:a16="http://schemas.microsoft.com/office/drawing/2014/main" id="{7EA25DC9-362B-8CE0-A5E0-DD576139EB91}"/>
              </a:ext>
            </a:extLst>
          </p:cNvPr>
          <p:cNvCxnSpPr>
            <a:cxnSpLocks/>
            <a:stCxn id="1030" idx="2"/>
            <a:endCxn id="1086" idx="3"/>
          </p:cNvCxnSpPr>
          <p:nvPr/>
        </p:nvCxnSpPr>
        <p:spPr>
          <a:xfrm rot="10800000" flipV="1">
            <a:off x="2138763" y="3483674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EFB2A99B-C801-D583-6B1D-6C50018A5544}"/>
              </a:ext>
            </a:extLst>
          </p:cNvPr>
          <p:cNvSpPr/>
          <p:nvPr/>
        </p:nvSpPr>
        <p:spPr>
          <a:xfrm>
            <a:off x="652278" y="3231139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869B0BFD-C700-87CA-E5D4-B6F0FF47645B}"/>
              </a:ext>
            </a:extLst>
          </p:cNvPr>
          <p:cNvSpPr/>
          <p:nvPr/>
        </p:nvSpPr>
        <p:spPr>
          <a:xfrm>
            <a:off x="1418336" y="3108726"/>
            <a:ext cx="1476738" cy="122413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E3D2E82C-E0A9-0ED4-6D37-EDBD06146C80}"/>
              </a:ext>
            </a:extLst>
          </p:cNvPr>
          <p:cNvSpPr/>
          <p:nvPr/>
        </p:nvSpPr>
        <p:spPr>
          <a:xfrm rot="5400000" flipV="1">
            <a:off x="4131294" y="2155059"/>
            <a:ext cx="177142" cy="86652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1CD71D9-FE6E-6799-4113-71EEE8B30F53}"/>
              </a:ext>
            </a:extLst>
          </p:cNvPr>
          <p:cNvSpPr/>
          <p:nvPr/>
        </p:nvSpPr>
        <p:spPr>
          <a:xfrm>
            <a:off x="4592639" y="28753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A14C28D-F841-D919-710F-E1EF6CEE3317}"/>
              </a:ext>
            </a:extLst>
          </p:cNvPr>
          <p:cNvCxnSpPr>
            <a:cxnSpLocks/>
            <a:stCxn id="1103" idx="2"/>
            <a:endCxn id="11" idx="3"/>
          </p:cNvCxnSpPr>
          <p:nvPr/>
        </p:nvCxnSpPr>
        <p:spPr>
          <a:xfrm flipH="1" flipV="1">
            <a:off x="4195347" y="2981141"/>
            <a:ext cx="397292" cy="21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4" name="모서리가 둥근 직사각형 2">
            <a:extLst>
              <a:ext uri="{FF2B5EF4-FFF2-40B4-BE49-F238E27FC236}">
                <a16:creationId xmlns:a16="http://schemas.microsoft.com/office/drawing/2014/main" id="{B90DEE95-5A15-FA7B-672A-4EC38DD2DDF0}"/>
              </a:ext>
            </a:extLst>
          </p:cNvPr>
          <p:cNvSpPr/>
          <p:nvPr/>
        </p:nvSpPr>
        <p:spPr>
          <a:xfrm>
            <a:off x="4146566" y="1346428"/>
            <a:ext cx="109629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DE1D6A0-720F-4861-BD21-163626F1A772}"/>
              </a:ext>
            </a:extLst>
          </p:cNvPr>
          <p:cNvCxnSpPr>
            <a:cxnSpLocks/>
            <a:stCxn id="55" idx="0"/>
            <a:endCxn id="41" idx="4"/>
          </p:cNvCxnSpPr>
          <p:nvPr/>
        </p:nvCxnSpPr>
        <p:spPr>
          <a:xfrm rot="5400000" flipH="1" flipV="1">
            <a:off x="4765591" y="471868"/>
            <a:ext cx="822398" cy="3587648"/>
          </a:xfrm>
          <a:prstGeom prst="bentConnector3">
            <a:avLst>
              <a:gd name="adj1" fmla="val 8635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9E983EE-419B-29FA-3205-FB72F95DD389}"/>
              </a:ext>
            </a:extLst>
          </p:cNvPr>
          <p:cNvSpPr/>
          <p:nvPr/>
        </p:nvSpPr>
        <p:spPr>
          <a:xfrm>
            <a:off x="6898606" y="1710477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FA476-C5EB-C345-C6BA-45F11904819B}"/>
              </a:ext>
            </a:extLst>
          </p:cNvPr>
          <p:cNvSpPr txBox="1"/>
          <p:nvPr/>
        </p:nvSpPr>
        <p:spPr>
          <a:xfrm>
            <a:off x="691748" y="165401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0269C-EEFF-7933-5C68-D6BBEF6A375D}"/>
              </a:ext>
            </a:extLst>
          </p:cNvPr>
          <p:cNvSpPr txBox="1"/>
          <p:nvPr/>
        </p:nvSpPr>
        <p:spPr>
          <a:xfrm>
            <a:off x="1634053" y="154329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70AB6-73F4-4C69-D8C0-83158E028410}"/>
              </a:ext>
            </a:extLst>
          </p:cNvPr>
          <p:cNvSpPr txBox="1"/>
          <p:nvPr/>
        </p:nvSpPr>
        <p:spPr>
          <a:xfrm>
            <a:off x="6557003" y="197264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8D61F7-5310-4C8F-9E53-E68F8B652001}"/>
              </a:ext>
            </a:extLst>
          </p:cNvPr>
          <p:cNvSpPr/>
          <p:nvPr/>
        </p:nvSpPr>
        <p:spPr>
          <a:xfrm>
            <a:off x="3274954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EAB17A-4590-7199-B024-DCF7C63672D4}"/>
              </a:ext>
            </a:extLst>
          </p:cNvPr>
          <p:cNvSpPr/>
          <p:nvPr/>
        </p:nvSpPr>
        <p:spPr>
          <a:xfrm>
            <a:off x="1996516" y="189295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04439C-AAE8-1F91-ECA8-8A107774A4A7}"/>
              </a:ext>
            </a:extLst>
          </p:cNvPr>
          <p:cNvSpPr/>
          <p:nvPr/>
        </p:nvSpPr>
        <p:spPr>
          <a:xfrm>
            <a:off x="1992723" y="214134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C48090-B4DB-6B7C-BFA9-9EA3B1083956}"/>
              </a:ext>
            </a:extLst>
          </p:cNvPr>
          <p:cNvSpPr txBox="1"/>
          <p:nvPr/>
        </p:nvSpPr>
        <p:spPr>
          <a:xfrm>
            <a:off x="3344786" y="1937499"/>
            <a:ext cx="125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&amp; executor Config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E8B1B9-4F38-CCA4-D78D-71260B116C39}"/>
              </a:ext>
            </a:extLst>
          </p:cNvPr>
          <p:cNvSpPr txBox="1"/>
          <p:nvPr/>
        </p:nvSpPr>
        <p:spPr>
          <a:xfrm>
            <a:off x="3623199" y="227573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EB698B-91CC-B150-82F8-9FF2D12831B7}"/>
              </a:ext>
            </a:extLst>
          </p:cNvPr>
          <p:cNvSpPr/>
          <p:nvPr/>
        </p:nvSpPr>
        <p:spPr>
          <a:xfrm>
            <a:off x="3673049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D86303-EAC0-3720-B09F-68558C54C56E}"/>
              </a:ext>
            </a:extLst>
          </p:cNvPr>
          <p:cNvSpPr/>
          <p:nvPr/>
        </p:nvSpPr>
        <p:spPr>
          <a:xfrm>
            <a:off x="7184679" y="22396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63DC0F-71E6-06D1-B6D7-FEDA667304C0}"/>
              </a:ext>
            </a:extLst>
          </p:cNvPr>
          <p:cNvCxnSpPr>
            <a:cxnSpLocks/>
            <a:stCxn id="101" idx="0"/>
            <a:endCxn id="52" idx="2"/>
          </p:cNvCxnSpPr>
          <p:nvPr/>
        </p:nvCxnSpPr>
        <p:spPr>
          <a:xfrm flipV="1">
            <a:off x="7292691" y="1854491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297BFAB-A880-228E-DF95-F2B1520E3B58}"/>
              </a:ext>
            </a:extLst>
          </p:cNvPr>
          <p:cNvSpPr txBox="1"/>
          <p:nvPr/>
        </p:nvSpPr>
        <p:spPr>
          <a:xfrm>
            <a:off x="4715100" y="298113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CDCB13E-7E28-B93D-D881-E8E76FB08B7B}"/>
              </a:ext>
            </a:extLst>
          </p:cNvPr>
          <p:cNvSpPr txBox="1"/>
          <p:nvPr/>
        </p:nvSpPr>
        <p:spPr>
          <a:xfrm>
            <a:off x="587729" y="28627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9432618-5149-A391-EA1D-74F144DF5177}"/>
              </a:ext>
            </a:extLst>
          </p:cNvPr>
          <p:cNvSpPr/>
          <p:nvPr/>
        </p:nvSpPr>
        <p:spPr>
          <a:xfrm>
            <a:off x="2895073" y="337566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29BCD48-11B4-D550-9F86-658496870C65}"/>
              </a:ext>
            </a:extLst>
          </p:cNvPr>
          <p:cNvSpPr txBox="1"/>
          <p:nvPr/>
        </p:nvSpPr>
        <p:spPr>
          <a:xfrm>
            <a:off x="2108866" y="384739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event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logs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6444CC20-BF11-D17A-3709-C7809DCB9AE9}"/>
              </a:ext>
            </a:extLst>
          </p:cNvPr>
          <p:cNvSpPr/>
          <p:nvPr/>
        </p:nvSpPr>
        <p:spPr>
          <a:xfrm>
            <a:off x="3987719" y="31880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284C8B5-8D41-BBDD-7EE4-56D545335FAB}"/>
              </a:ext>
            </a:extLst>
          </p:cNvPr>
          <p:cNvSpPr txBox="1"/>
          <p:nvPr/>
        </p:nvSpPr>
        <p:spPr>
          <a:xfrm>
            <a:off x="4670444" y="19849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AA6B91B-0691-FF65-3C8F-9952199C4C78}"/>
              </a:ext>
            </a:extLst>
          </p:cNvPr>
          <p:cNvCxnSpPr>
            <a:cxnSpLocks/>
          </p:cNvCxnSpPr>
          <p:nvPr/>
        </p:nvCxnSpPr>
        <p:spPr>
          <a:xfrm>
            <a:off x="652278" y="4614664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C8E8409-67AB-E9D7-DAAA-A3A1BEF4B9CE}"/>
              </a:ext>
            </a:extLst>
          </p:cNvPr>
          <p:cNvSpPr txBox="1"/>
          <p:nvPr/>
        </p:nvSpPr>
        <p:spPr>
          <a:xfrm>
            <a:off x="996583" y="4494633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7A64B2FA-F6A1-EDD7-E876-A81135F1486C}"/>
              </a:ext>
            </a:extLst>
          </p:cNvPr>
          <p:cNvCxnSpPr>
            <a:cxnSpLocks/>
          </p:cNvCxnSpPr>
          <p:nvPr/>
        </p:nvCxnSpPr>
        <p:spPr>
          <a:xfrm>
            <a:off x="1896661" y="4614664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9E565D8-DFFC-AC88-380C-FF947C8F493C}"/>
              </a:ext>
            </a:extLst>
          </p:cNvPr>
          <p:cNvSpPr txBox="1"/>
          <p:nvPr/>
        </p:nvSpPr>
        <p:spPr>
          <a:xfrm>
            <a:off x="2246728" y="4494633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4E225-64BF-1FFD-1CAC-F81A1E2382B6}"/>
              </a:ext>
            </a:extLst>
          </p:cNvPr>
          <p:cNvSpPr txBox="1"/>
          <p:nvPr/>
        </p:nvSpPr>
        <p:spPr>
          <a:xfrm>
            <a:off x="2483059" y="2086317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CF24FD5D-733E-3CB8-C56C-9E56320D3936}"/>
              </a:ext>
            </a:extLst>
          </p:cNvPr>
          <p:cNvSpPr/>
          <p:nvPr/>
        </p:nvSpPr>
        <p:spPr>
          <a:xfrm>
            <a:off x="693427" y="248231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FD63B2-5F3F-5A78-1BFB-226BEFD6A9D5}"/>
              </a:ext>
            </a:extLst>
          </p:cNvPr>
          <p:cNvSpPr txBox="1"/>
          <p:nvPr/>
        </p:nvSpPr>
        <p:spPr>
          <a:xfrm>
            <a:off x="1730505" y="230079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867CDDD-5785-AAD4-4A74-FEAD986F8EA2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2094803" y="2675686"/>
            <a:ext cx="909632" cy="305455"/>
          </a:xfrm>
          <a:prstGeom prst="bentConnector3">
            <a:avLst>
              <a:gd name="adj1" fmla="val 42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645CF3-BD10-86F3-79AC-097973818375}"/>
              </a:ext>
            </a:extLst>
          </p:cNvPr>
          <p:cNvSpPr txBox="1"/>
          <p:nvPr/>
        </p:nvSpPr>
        <p:spPr>
          <a:xfrm>
            <a:off x="1742725" y="2820419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AAA6F1-1E38-9F94-76F7-A033B7448B42}"/>
              </a:ext>
            </a:extLst>
          </p:cNvPr>
          <p:cNvSpPr/>
          <p:nvPr/>
        </p:nvSpPr>
        <p:spPr>
          <a:xfrm>
            <a:off x="2895073" y="300071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789698CC-38A5-3E67-DC20-83590CD5D2B4}"/>
              </a:ext>
            </a:extLst>
          </p:cNvPr>
          <p:cNvSpPr/>
          <p:nvPr/>
        </p:nvSpPr>
        <p:spPr>
          <a:xfrm>
            <a:off x="5377591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66A91BD-F348-4BC6-3246-6E5ADF1FFECF}"/>
              </a:ext>
            </a:extLst>
          </p:cNvPr>
          <p:cNvCxnSpPr>
            <a:cxnSpLocks/>
            <a:stCxn id="55" idx="0"/>
            <a:endCxn id="6" idx="2"/>
          </p:cNvCxnSpPr>
          <p:nvPr/>
        </p:nvCxnSpPr>
        <p:spPr>
          <a:xfrm rot="5400000" flipH="1" flipV="1">
            <a:off x="4243151" y="994306"/>
            <a:ext cx="822400" cy="2542770"/>
          </a:xfrm>
          <a:prstGeom prst="bentConnector3">
            <a:avLst>
              <a:gd name="adj1" fmla="val 8635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578B56B-38B1-91CA-685C-04B077138F01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6139611" y="1854491"/>
            <a:ext cx="0" cy="50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9F29A7F-34EA-D92C-2859-E64435150080}"/>
              </a:ext>
            </a:extLst>
          </p:cNvPr>
          <p:cNvSpPr txBox="1"/>
          <p:nvPr/>
        </p:nvSpPr>
        <p:spPr>
          <a:xfrm>
            <a:off x="5440393" y="1953650"/>
            <a:ext cx="96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</a:t>
            </a:r>
            <a:r>
              <a:rPr lang="en-US" sz="900"/>
              <a:t>executor’s config</a:t>
            </a:r>
            <a:endParaRPr lang="en-KR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D4A3C3-667A-B9E0-E431-903F46171542}"/>
              </a:ext>
            </a:extLst>
          </p:cNvPr>
          <p:cNvSpPr txBox="1"/>
          <p:nvPr/>
        </p:nvSpPr>
        <p:spPr>
          <a:xfrm>
            <a:off x="6112339" y="4055401"/>
            <a:ext cx="107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executor’s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EEB0C5E-CFD5-5FFE-B0FC-79CDE1E81B79}"/>
              </a:ext>
            </a:extLst>
          </p:cNvPr>
          <p:cNvCxnSpPr>
            <a:cxnSpLocks/>
            <a:stCxn id="66" idx="2"/>
          </p:cNvCxnSpPr>
          <p:nvPr/>
        </p:nvCxnSpPr>
        <p:spPr>
          <a:xfrm rot="5400000">
            <a:off x="3824712" y="2057035"/>
            <a:ext cx="633100" cy="399669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C8AB65F-D112-65C0-8180-C05FF6255A14}"/>
              </a:ext>
            </a:extLst>
          </p:cNvPr>
          <p:cNvSpPr/>
          <p:nvPr/>
        </p:nvSpPr>
        <p:spPr>
          <a:xfrm>
            <a:off x="6029578" y="363572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286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spark-operator Architecture 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2F9A66-C9C5-8E1B-D886-62625B7ED27A}"/>
              </a:ext>
            </a:extLst>
          </p:cNvPr>
          <p:cNvSpPr/>
          <p:nvPr/>
        </p:nvSpPr>
        <p:spPr>
          <a:xfrm>
            <a:off x="2411760" y="764704"/>
            <a:ext cx="6579383" cy="3872931"/>
          </a:xfrm>
          <a:prstGeom prst="roundRect">
            <a:avLst>
              <a:gd name="adj" fmla="val 17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13F75DA-C81E-1A63-0FF9-6B317B7BB70A}"/>
              </a:ext>
            </a:extLst>
          </p:cNvPr>
          <p:cNvSpPr/>
          <p:nvPr/>
        </p:nvSpPr>
        <p:spPr>
          <a:xfrm>
            <a:off x="2483768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FDCF06AD-CF54-6BAE-8B86-089E73048F9E}"/>
              </a:ext>
            </a:extLst>
          </p:cNvPr>
          <p:cNvSpPr/>
          <p:nvPr/>
        </p:nvSpPr>
        <p:spPr>
          <a:xfrm>
            <a:off x="4175513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A736CA6D-20C2-AC90-2206-C2246A0CE419}"/>
              </a:ext>
            </a:extLst>
          </p:cNvPr>
          <p:cNvSpPr/>
          <p:nvPr/>
        </p:nvSpPr>
        <p:spPr>
          <a:xfrm>
            <a:off x="5867421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5969EE8-F4BA-3A16-8C9B-D34CCD609DF5}"/>
              </a:ext>
            </a:extLst>
          </p:cNvPr>
          <p:cNvSpPr/>
          <p:nvPr/>
        </p:nvSpPr>
        <p:spPr>
          <a:xfrm>
            <a:off x="2572388" y="2981449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406526D-113D-711C-DECD-7E851D996144}"/>
              </a:ext>
            </a:extLst>
          </p:cNvPr>
          <p:cNvSpPr/>
          <p:nvPr/>
        </p:nvSpPr>
        <p:spPr>
          <a:xfrm>
            <a:off x="261380" y="224908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sparkctl CLI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BF44C6D3-6833-2F92-38FA-AC996E5D3242}"/>
              </a:ext>
            </a:extLst>
          </p:cNvPr>
          <p:cNvSpPr/>
          <p:nvPr/>
        </p:nvSpPr>
        <p:spPr>
          <a:xfrm>
            <a:off x="2572388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00993319-16EA-4433-7236-565402EBD797}"/>
              </a:ext>
            </a:extLst>
          </p:cNvPr>
          <p:cNvSpPr/>
          <p:nvPr/>
        </p:nvSpPr>
        <p:spPr>
          <a:xfrm>
            <a:off x="4264133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9BAC20C6-B2B6-8164-BCB1-BE141EB7F287}"/>
              </a:ext>
            </a:extLst>
          </p:cNvPr>
          <p:cNvSpPr/>
          <p:nvPr/>
        </p:nvSpPr>
        <p:spPr>
          <a:xfrm>
            <a:off x="4264133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02183FC5-4CBF-BDDE-4845-576BF882202C}"/>
              </a:ext>
            </a:extLst>
          </p:cNvPr>
          <p:cNvSpPr/>
          <p:nvPr/>
        </p:nvSpPr>
        <p:spPr>
          <a:xfrm>
            <a:off x="5956041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9A479CD5-F083-E556-C97D-836A921655BB}"/>
              </a:ext>
            </a:extLst>
          </p:cNvPr>
          <p:cNvSpPr/>
          <p:nvPr/>
        </p:nvSpPr>
        <p:spPr>
          <a:xfrm>
            <a:off x="2483768" y="1540109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3D2A28DD-EFA2-0DEA-3193-382B09F6AA5C}"/>
              </a:ext>
            </a:extLst>
          </p:cNvPr>
          <p:cNvSpPr/>
          <p:nvPr/>
        </p:nvSpPr>
        <p:spPr>
          <a:xfrm>
            <a:off x="5956041" y="348550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CD5D9FB-F30B-276F-CE17-37BD405E7319}"/>
              </a:ext>
            </a:extLst>
          </p:cNvPr>
          <p:cNvSpPr/>
          <p:nvPr/>
        </p:nvSpPr>
        <p:spPr>
          <a:xfrm>
            <a:off x="4221079" y="2549407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25" name="Picture 2" descr="사람 - 무료 사회적인개 아이콘">
            <a:extLst>
              <a:ext uri="{FF2B5EF4-FFF2-40B4-BE49-F238E27FC236}">
                <a16:creationId xmlns:a16="http://schemas.microsoft.com/office/drawing/2014/main" id="{B80E734D-1706-9169-12D8-320D352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4" y="1128046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7ABA5-A6A1-0EF8-9BA8-FA9E316684BA}"/>
              </a:ext>
            </a:extLst>
          </p:cNvPr>
          <p:cNvCxnSpPr>
            <a:cxnSpLocks/>
            <a:stCxn id="31" idx="4"/>
            <a:endCxn id="14" idx="0"/>
          </p:cNvCxnSpPr>
          <p:nvPr/>
        </p:nvCxnSpPr>
        <p:spPr>
          <a:xfrm flipH="1">
            <a:off x="962068" y="2012170"/>
            <a:ext cx="2236" cy="23691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7C5C5A-F426-3672-3614-35859515C1F6}"/>
              </a:ext>
            </a:extLst>
          </p:cNvPr>
          <p:cNvSpPr txBox="1"/>
          <p:nvPr/>
        </p:nvSpPr>
        <p:spPr>
          <a:xfrm>
            <a:off x="748071" y="158807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88F914F-E020-9401-D69E-28A118CF784E}"/>
              </a:ext>
            </a:extLst>
          </p:cNvPr>
          <p:cNvCxnSpPr>
            <a:cxnSpLocks/>
            <a:stCxn id="71" idx="0"/>
            <a:endCxn id="11" idx="2"/>
          </p:cNvCxnSpPr>
          <p:nvPr/>
        </p:nvCxnSpPr>
        <p:spPr>
          <a:xfrm rot="5400000" flipH="1" flipV="1">
            <a:off x="3241895" y="2339874"/>
            <a:ext cx="1299742" cy="725684"/>
          </a:xfrm>
          <a:prstGeom prst="bentConnector3">
            <a:avLst>
              <a:gd name="adj1" fmla="val 4729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A14831-DE4A-DB56-88F6-981EE4B6888C}"/>
              </a:ext>
            </a:extLst>
          </p:cNvPr>
          <p:cNvSpPr/>
          <p:nvPr/>
        </p:nvSpPr>
        <p:spPr>
          <a:xfrm>
            <a:off x="856292" y="1796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A07F08-509F-7C0C-EFFE-7545F385859D}"/>
              </a:ext>
            </a:extLst>
          </p:cNvPr>
          <p:cNvCxnSpPr>
            <a:cxnSpLocks/>
          </p:cNvCxnSpPr>
          <p:nvPr/>
        </p:nvCxnSpPr>
        <p:spPr>
          <a:xfrm flipV="1">
            <a:off x="2699793" y="2048172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470F24E7-137F-81D1-A2A1-6935C194AE5A}"/>
              </a:ext>
            </a:extLst>
          </p:cNvPr>
          <p:cNvSpPr/>
          <p:nvPr/>
        </p:nvSpPr>
        <p:spPr>
          <a:xfrm>
            <a:off x="261380" y="348550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0469FAE1-675A-C882-4D4F-4E18FBEE154C}"/>
              </a:ext>
            </a:extLst>
          </p:cNvPr>
          <p:cNvSpPr/>
          <p:nvPr/>
        </p:nvSpPr>
        <p:spPr>
          <a:xfrm>
            <a:off x="261380" y="400815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8E4BB5-F644-CFC3-17B3-BD913C736091}"/>
              </a:ext>
            </a:extLst>
          </p:cNvPr>
          <p:cNvCxnSpPr>
            <a:cxnSpLocks/>
            <a:stCxn id="68" idx="2"/>
            <a:endCxn id="39" idx="3"/>
          </p:cNvCxnSpPr>
          <p:nvPr/>
        </p:nvCxnSpPr>
        <p:spPr>
          <a:xfrm rot="10800000" flipV="1">
            <a:off x="1706716" y="3677355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4667C6-099E-CF63-5272-608FE00E9B77}"/>
              </a:ext>
            </a:extLst>
          </p:cNvPr>
          <p:cNvSpPr/>
          <p:nvPr/>
        </p:nvSpPr>
        <p:spPr>
          <a:xfrm>
            <a:off x="220231" y="3424820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1BDC4E-AFCD-3609-E3E3-A3C3CB9EFD6C}"/>
              </a:ext>
            </a:extLst>
          </p:cNvPr>
          <p:cNvSpPr/>
          <p:nvPr/>
        </p:nvSpPr>
        <p:spPr>
          <a:xfrm>
            <a:off x="986289" y="3310726"/>
            <a:ext cx="1476738" cy="11409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211AB21-F7CF-0E7B-D930-E9CEFA178008}"/>
              </a:ext>
            </a:extLst>
          </p:cNvPr>
          <p:cNvSpPr/>
          <p:nvPr/>
        </p:nvSpPr>
        <p:spPr>
          <a:xfrm rot="5400000" flipV="1">
            <a:off x="3675701" y="2325192"/>
            <a:ext cx="177142" cy="913619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FA68D6-FC29-8DBE-B8DA-CFA600B028BE}"/>
              </a:ext>
            </a:extLst>
          </p:cNvPr>
          <p:cNvSpPr/>
          <p:nvPr/>
        </p:nvSpPr>
        <p:spPr>
          <a:xfrm>
            <a:off x="4160592" y="306687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58DDC2-3835-7E94-9FCF-DB4EA217A40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63300" y="3174885"/>
            <a:ext cx="397292" cy="1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55994B2-13F7-F1E3-EB67-6D9C6183E62B}"/>
              </a:ext>
            </a:extLst>
          </p:cNvPr>
          <p:cNvCxnSpPr>
            <a:cxnSpLocks/>
            <a:stCxn id="55" idx="0"/>
            <a:endCxn id="46" idx="4"/>
          </p:cNvCxnSpPr>
          <p:nvPr/>
        </p:nvCxnSpPr>
        <p:spPr>
          <a:xfrm rot="5400000" flipH="1" flipV="1">
            <a:off x="4300381" y="698712"/>
            <a:ext cx="822398" cy="3521322"/>
          </a:xfrm>
          <a:prstGeom prst="bentConnector3">
            <a:avLst>
              <a:gd name="adj1" fmla="val 8563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F454C7-EC24-5078-0E43-E6D12DD33C7D}"/>
              </a:ext>
            </a:extLst>
          </p:cNvPr>
          <p:cNvSpPr/>
          <p:nvPr/>
        </p:nvSpPr>
        <p:spPr>
          <a:xfrm>
            <a:off x="6400233" y="190415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8DDD97-42E0-3C03-D137-2937F022B3DE}"/>
              </a:ext>
            </a:extLst>
          </p:cNvPr>
          <p:cNvSpPr txBox="1"/>
          <p:nvPr/>
        </p:nvSpPr>
        <p:spPr>
          <a:xfrm>
            <a:off x="259701" y="199378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A5CDB6-4864-FF50-99C7-B51994A288C6}"/>
              </a:ext>
            </a:extLst>
          </p:cNvPr>
          <p:cNvSpPr txBox="1"/>
          <p:nvPr/>
        </p:nvSpPr>
        <p:spPr>
          <a:xfrm>
            <a:off x="7360804" y="245937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DE6AC-6475-7389-AA2D-691D0B6D3091}"/>
              </a:ext>
            </a:extLst>
          </p:cNvPr>
          <p:cNvSpPr txBox="1"/>
          <p:nvPr/>
        </p:nvSpPr>
        <p:spPr>
          <a:xfrm>
            <a:off x="6085550" y="217540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D76488-694A-0D89-84E8-DEF7250ECB93}"/>
              </a:ext>
            </a:extLst>
          </p:cNvPr>
          <p:cNvSpPr/>
          <p:nvPr/>
        </p:nvSpPr>
        <p:spPr>
          <a:xfrm>
            <a:off x="284290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073557-1629-32D5-DEC0-F06090CB393A}"/>
              </a:ext>
            </a:extLst>
          </p:cNvPr>
          <p:cNvSpPr txBox="1"/>
          <p:nvPr/>
        </p:nvSpPr>
        <p:spPr>
          <a:xfrm>
            <a:off x="2912665" y="2154137"/>
            <a:ext cx="125386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chemeClr val="tx2"/>
                </a:solidFill>
              </a:rPr>
              <a:t>Create driver service</a:t>
            </a:r>
          </a:p>
          <a:p>
            <a:pPr algn="ctr"/>
            <a:r>
              <a:rPr lang="en-US" sz="900">
                <a:solidFill>
                  <a:schemeClr val="tx2"/>
                </a:solidFill>
              </a:rPr>
              <a:t>&amp; executor Config</a:t>
            </a:r>
          </a:p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134564-7142-A9B2-3BB5-9CE90A771B19}"/>
              </a:ext>
            </a:extLst>
          </p:cNvPr>
          <p:cNvSpPr txBox="1"/>
          <p:nvPr/>
        </p:nvSpPr>
        <p:spPr>
          <a:xfrm>
            <a:off x="3191152" y="2469419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79757C-91C7-DBF3-9487-30B44294F396}"/>
              </a:ext>
            </a:extLst>
          </p:cNvPr>
          <p:cNvSpPr/>
          <p:nvPr/>
        </p:nvSpPr>
        <p:spPr>
          <a:xfrm>
            <a:off x="320317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78F996-0CFB-A1DD-6E76-9F395E9B102E}"/>
              </a:ext>
            </a:extLst>
          </p:cNvPr>
          <p:cNvSpPr/>
          <p:nvPr/>
        </p:nvSpPr>
        <p:spPr>
          <a:xfrm>
            <a:off x="6723175" y="243330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79CE41-05FF-1B97-7AC3-B16563C7BAB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6831187" y="2048172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55F797-6E42-2265-87BF-B19E97BEA321}"/>
              </a:ext>
            </a:extLst>
          </p:cNvPr>
          <p:cNvSpPr txBox="1"/>
          <p:nvPr/>
        </p:nvSpPr>
        <p:spPr>
          <a:xfrm>
            <a:off x="4299539" y="3167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C0B068-B937-4EC8-532A-113042946BBA}"/>
              </a:ext>
            </a:extLst>
          </p:cNvPr>
          <p:cNvSpPr/>
          <p:nvPr/>
        </p:nvSpPr>
        <p:spPr>
          <a:xfrm>
            <a:off x="2463026" y="31898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918DB-B27F-76D3-2BC3-FF16DE01F257}"/>
              </a:ext>
            </a:extLst>
          </p:cNvPr>
          <p:cNvSpPr txBox="1"/>
          <p:nvPr/>
        </p:nvSpPr>
        <p:spPr>
          <a:xfrm>
            <a:off x="155682" y="30564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63A846-DF07-2A10-6AA3-174D71C6FE16}"/>
              </a:ext>
            </a:extLst>
          </p:cNvPr>
          <p:cNvSpPr/>
          <p:nvPr/>
        </p:nvSpPr>
        <p:spPr>
          <a:xfrm>
            <a:off x="2463026" y="356934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DC059-B1DA-D984-0F4B-373AD586C42E}"/>
              </a:ext>
            </a:extLst>
          </p:cNvPr>
          <p:cNvSpPr txBox="1"/>
          <p:nvPr/>
        </p:nvSpPr>
        <p:spPr>
          <a:xfrm>
            <a:off x="1676819" y="404107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event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logs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5FDF7-0210-E3B2-93B3-32C3F2069144}"/>
              </a:ext>
            </a:extLst>
          </p:cNvPr>
          <p:cNvSpPr/>
          <p:nvPr/>
        </p:nvSpPr>
        <p:spPr>
          <a:xfrm>
            <a:off x="3420912" y="335258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C9E2F2-5F8D-7894-9EC4-EA89AB908347}"/>
              </a:ext>
            </a:extLst>
          </p:cNvPr>
          <p:cNvSpPr txBox="1"/>
          <p:nvPr/>
        </p:nvSpPr>
        <p:spPr>
          <a:xfrm>
            <a:off x="4218324" y="217865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B7439CF9-D92D-80D7-459F-CCDAF96B049A}"/>
              </a:ext>
            </a:extLst>
          </p:cNvPr>
          <p:cNvSpPr/>
          <p:nvPr/>
        </p:nvSpPr>
        <p:spPr>
          <a:xfrm>
            <a:off x="7541906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D</a:t>
            </a:r>
            <a:endParaRPr lang="ko-KR" altLang="en-US" sz="1100"/>
          </a:p>
        </p:txBody>
      </p:sp>
      <p:sp>
        <p:nvSpPr>
          <p:cNvPr id="76" name="모서리가 둥근 직사각형 2">
            <a:extLst>
              <a:ext uri="{FF2B5EF4-FFF2-40B4-BE49-F238E27FC236}">
                <a16:creationId xmlns:a16="http://schemas.microsoft.com/office/drawing/2014/main" id="{6BFA17E7-3D00-157E-0D6D-2047431486BF}"/>
              </a:ext>
            </a:extLst>
          </p:cNvPr>
          <p:cNvSpPr/>
          <p:nvPr/>
        </p:nvSpPr>
        <p:spPr>
          <a:xfrm>
            <a:off x="7630526" y="2981448"/>
            <a:ext cx="1190912" cy="890801"/>
          </a:xfrm>
          <a:prstGeom prst="roundRect">
            <a:avLst>
              <a:gd name="adj" fmla="val 904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spark-operator </a:t>
            </a:r>
            <a:br>
              <a:rPr lang="en-US" altLang="ko-KR" sz="1000" b="1"/>
            </a:br>
            <a:r>
              <a:rPr lang="en-US" altLang="ko-KR" sz="1000"/>
              <a:t>/ Pod</a:t>
            </a:r>
            <a:endParaRPr lang="ko-KR" altLang="en-US" sz="1000"/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5668E099-6809-7EDA-FCDB-55210BB41384}"/>
              </a:ext>
            </a:extLst>
          </p:cNvPr>
          <p:cNvSpPr/>
          <p:nvPr/>
        </p:nvSpPr>
        <p:spPr>
          <a:xfrm>
            <a:off x="7698325" y="3072694"/>
            <a:ext cx="1047740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spark-submit CLI</a:t>
            </a:r>
            <a:endParaRPr lang="ko-KR" altLang="en-US" sz="900" b="1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203981CE-5480-F7BE-04FE-6141F74CCFB9}"/>
              </a:ext>
            </a:extLst>
          </p:cNvPr>
          <p:cNvSpPr/>
          <p:nvPr/>
        </p:nvSpPr>
        <p:spPr>
          <a:xfrm>
            <a:off x="2483767" y="848240"/>
            <a:ext cx="1421855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3AD1C164-17CC-5C80-F429-59E21D8A3B20}"/>
              </a:ext>
            </a:extLst>
          </p:cNvPr>
          <p:cNvSpPr/>
          <p:nvPr/>
        </p:nvSpPr>
        <p:spPr>
          <a:xfrm>
            <a:off x="4146747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ScheduledSparkApplication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71C5DB-E8F4-90CB-587F-810A1330B841}"/>
              </a:ext>
            </a:extLst>
          </p:cNvPr>
          <p:cNvSpPr/>
          <p:nvPr/>
        </p:nvSpPr>
        <p:spPr>
          <a:xfrm>
            <a:off x="6297626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Web UI</a:t>
            </a:r>
          </a:p>
          <a:p>
            <a:pPr algn="ctr"/>
            <a:r>
              <a:rPr lang="en-US" altLang="ko-KR" sz="1000"/>
              <a:t>/ Service, Ingress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4D5F5B-3797-AD0E-EAF0-4D212F60BD81}"/>
              </a:ext>
            </a:extLst>
          </p:cNvPr>
          <p:cNvCxnSpPr>
            <a:cxnSpLocks/>
            <a:stCxn id="11" idx="0"/>
            <a:endCxn id="25" idx="3"/>
          </p:cNvCxnSpPr>
          <p:nvPr/>
        </p:nvCxnSpPr>
        <p:spPr>
          <a:xfrm rot="16200000" flipV="1">
            <a:off x="2680278" y="-29549"/>
            <a:ext cx="137276" cy="301138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56D8460-A872-BC45-7985-A9AE1913A69B}"/>
              </a:ext>
            </a:extLst>
          </p:cNvPr>
          <p:cNvCxnSpPr>
            <a:cxnSpLocks/>
            <a:stCxn id="89" idx="0"/>
            <a:endCxn id="21" idx="0"/>
          </p:cNvCxnSpPr>
          <p:nvPr/>
        </p:nvCxnSpPr>
        <p:spPr>
          <a:xfrm rot="16200000" flipV="1">
            <a:off x="4928159" y="-356137"/>
            <a:ext cx="1399116" cy="5191608"/>
          </a:xfrm>
          <a:prstGeom prst="bentConnector3">
            <a:avLst>
              <a:gd name="adj1" fmla="val 10700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60CC63C-D132-E631-5609-AF66D7DA51F0}"/>
              </a:ext>
            </a:extLst>
          </p:cNvPr>
          <p:cNvSpPr/>
          <p:nvPr/>
        </p:nvSpPr>
        <p:spPr>
          <a:xfrm>
            <a:off x="8115509" y="29392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CE22B-46BB-19F6-F3E1-132F941E155C}"/>
              </a:ext>
            </a:extLst>
          </p:cNvPr>
          <p:cNvSpPr txBox="1"/>
          <p:nvPr/>
        </p:nvSpPr>
        <p:spPr>
          <a:xfrm>
            <a:off x="7276402" y="422574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95D839-6704-95F3-5FF5-39F046F02042}"/>
              </a:ext>
            </a:extLst>
          </p:cNvPr>
          <p:cNvSpPr/>
          <p:nvPr/>
        </p:nvSpPr>
        <p:spPr>
          <a:xfrm>
            <a:off x="7591835" y="31601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0DECB79-158A-EE5A-6844-BA31C8B4F272}"/>
              </a:ext>
            </a:extLst>
          </p:cNvPr>
          <p:cNvSpPr/>
          <p:nvPr/>
        </p:nvSpPr>
        <p:spPr>
          <a:xfrm>
            <a:off x="1364448" y="214013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86B53C3-380D-241B-834D-5C9BB6FC1664}"/>
              </a:ext>
            </a:extLst>
          </p:cNvPr>
          <p:cNvCxnSpPr>
            <a:cxnSpLocks/>
            <a:stCxn id="101" idx="0"/>
            <a:endCxn id="80" idx="0"/>
          </p:cNvCxnSpPr>
          <p:nvPr/>
        </p:nvCxnSpPr>
        <p:spPr>
          <a:xfrm rot="5400000" flipH="1" flipV="1">
            <a:off x="1687628" y="633073"/>
            <a:ext cx="1291899" cy="1722235"/>
          </a:xfrm>
          <a:prstGeom prst="bentConnector3">
            <a:avLst>
              <a:gd name="adj1" fmla="val 11769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42663DB-3AA6-7D7F-42FF-A73A5CE62F79}"/>
              </a:ext>
            </a:extLst>
          </p:cNvPr>
          <p:cNvCxnSpPr>
            <a:cxnSpLocks/>
            <a:stCxn id="1131" idx="6"/>
            <a:endCxn id="81" idx="0"/>
          </p:cNvCxnSpPr>
          <p:nvPr/>
        </p:nvCxnSpPr>
        <p:spPr>
          <a:xfrm flipV="1">
            <a:off x="1380400" y="848240"/>
            <a:ext cx="3734257" cy="787163"/>
          </a:xfrm>
          <a:prstGeom prst="bentConnector4">
            <a:avLst>
              <a:gd name="adj1" fmla="val 2470"/>
              <a:gd name="adj2" fmla="val 129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DC9B4E0-9100-7049-6266-65F81D781693}"/>
              </a:ext>
            </a:extLst>
          </p:cNvPr>
          <p:cNvCxnSpPr>
            <a:cxnSpLocks/>
            <a:stCxn id="83" idx="0"/>
            <a:endCxn id="25" idx="0"/>
          </p:cNvCxnSpPr>
          <p:nvPr/>
        </p:nvCxnSpPr>
        <p:spPr>
          <a:xfrm rot="16200000" flipH="1" flipV="1">
            <a:off x="3974747" y="-2162743"/>
            <a:ext cx="279806" cy="6301772"/>
          </a:xfrm>
          <a:prstGeom prst="bentConnector3">
            <a:avLst>
              <a:gd name="adj1" fmla="val -1021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Oval 1030">
            <a:extLst>
              <a:ext uri="{FF2B5EF4-FFF2-40B4-BE49-F238E27FC236}">
                <a16:creationId xmlns:a16="http://schemas.microsoft.com/office/drawing/2014/main" id="{8A6AF2F6-F375-D17C-245D-9C8790DF1A06}"/>
              </a:ext>
            </a:extLst>
          </p:cNvPr>
          <p:cNvSpPr/>
          <p:nvPr/>
        </p:nvSpPr>
        <p:spPr>
          <a:xfrm>
            <a:off x="3553839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E863616-6471-0C8B-496B-7017414D87B9}"/>
              </a:ext>
            </a:extLst>
          </p:cNvPr>
          <p:cNvSpPr txBox="1"/>
          <p:nvPr/>
        </p:nvSpPr>
        <p:spPr>
          <a:xfrm>
            <a:off x="1510860" y="59444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Spark Object</a:t>
            </a:r>
          </a:p>
        </p:txBody>
      </p:sp>
      <p:cxnSp>
        <p:nvCxnSpPr>
          <p:cNvPr id="1079" name="Elbow Connector 1078">
            <a:extLst>
              <a:ext uri="{FF2B5EF4-FFF2-40B4-BE49-F238E27FC236}">
                <a16:creationId xmlns:a16="http://schemas.microsoft.com/office/drawing/2014/main" id="{B7996968-770E-AEAE-129B-43D583AFD560}"/>
              </a:ext>
            </a:extLst>
          </p:cNvPr>
          <p:cNvCxnSpPr>
            <a:cxnSpLocks/>
            <a:stCxn id="99" idx="2"/>
            <a:endCxn id="1091" idx="4"/>
          </p:cNvCxnSpPr>
          <p:nvPr/>
        </p:nvCxnSpPr>
        <p:spPr>
          <a:xfrm rot="10800000" flipV="1">
            <a:off x="3690893" y="3268176"/>
            <a:ext cx="3900943" cy="105880"/>
          </a:xfrm>
          <a:prstGeom prst="bentConnector4">
            <a:avLst>
              <a:gd name="adj1" fmla="val 5088"/>
              <a:gd name="adj2" fmla="val 1045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2F20A531-B8A8-2962-3DBD-9128CED41B9F}"/>
              </a:ext>
            </a:extLst>
          </p:cNvPr>
          <p:cNvSpPr/>
          <p:nvPr/>
        </p:nvSpPr>
        <p:spPr>
          <a:xfrm>
            <a:off x="3615911" y="3224095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FB901DD9-58C9-AC09-A617-FF9BE968A1D7}"/>
              </a:ext>
            </a:extLst>
          </p:cNvPr>
          <p:cNvSpPr/>
          <p:nvPr/>
        </p:nvSpPr>
        <p:spPr>
          <a:xfrm>
            <a:off x="8459716" y="2837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119" name="Elbow Connector 1118">
            <a:extLst>
              <a:ext uri="{FF2B5EF4-FFF2-40B4-BE49-F238E27FC236}">
                <a16:creationId xmlns:a16="http://schemas.microsoft.com/office/drawing/2014/main" id="{678AC701-755D-248A-420F-C2DD27B63469}"/>
              </a:ext>
            </a:extLst>
          </p:cNvPr>
          <p:cNvCxnSpPr>
            <a:cxnSpLocks/>
            <a:stCxn id="1118" idx="0"/>
            <a:endCxn id="83" idx="3"/>
          </p:cNvCxnSpPr>
          <p:nvPr/>
        </p:nvCxnSpPr>
        <p:spPr>
          <a:xfrm rot="16200000" flipV="1">
            <a:off x="7533007" y="1802712"/>
            <a:ext cx="1735161" cy="33428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Oval 1126">
            <a:extLst>
              <a:ext uri="{FF2B5EF4-FFF2-40B4-BE49-F238E27FC236}">
                <a16:creationId xmlns:a16="http://schemas.microsoft.com/office/drawing/2014/main" id="{AE51AC2A-C4F1-09D4-3A27-FB833264C555}"/>
              </a:ext>
            </a:extLst>
          </p:cNvPr>
          <p:cNvSpPr/>
          <p:nvPr/>
        </p:nvSpPr>
        <p:spPr>
          <a:xfrm>
            <a:off x="1108243" y="1469780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4BA51C1-8060-5D0D-4BCA-7491B912E548}"/>
              </a:ext>
            </a:extLst>
          </p:cNvPr>
          <p:cNvSpPr/>
          <p:nvPr/>
        </p:nvSpPr>
        <p:spPr>
          <a:xfrm>
            <a:off x="1164376" y="15273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1D074DBB-F190-D314-1B06-B010E5BA03B5}"/>
              </a:ext>
            </a:extLst>
          </p:cNvPr>
          <p:cNvCxnSpPr>
            <a:cxnSpLocks/>
          </p:cNvCxnSpPr>
          <p:nvPr/>
        </p:nvCxnSpPr>
        <p:spPr>
          <a:xfrm>
            <a:off x="218501" y="4811468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8" name="TextBox 1147">
            <a:extLst>
              <a:ext uri="{FF2B5EF4-FFF2-40B4-BE49-F238E27FC236}">
                <a16:creationId xmlns:a16="http://schemas.microsoft.com/office/drawing/2014/main" id="{B1086A9F-6672-5771-FED3-2242F006CB08}"/>
              </a:ext>
            </a:extLst>
          </p:cNvPr>
          <p:cNvSpPr txBox="1"/>
          <p:nvPr/>
        </p:nvSpPr>
        <p:spPr>
          <a:xfrm>
            <a:off x="562806" y="4691437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4B7DCD21-5A61-60EF-0CC9-C0D828CDE361}"/>
              </a:ext>
            </a:extLst>
          </p:cNvPr>
          <p:cNvCxnSpPr>
            <a:cxnSpLocks/>
          </p:cNvCxnSpPr>
          <p:nvPr/>
        </p:nvCxnSpPr>
        <p:spPr>
          <a:xfrm>
            <a:off x="1462884" y="481146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075E2A83-0A52-66C6-1581-CD1FECC3ECC3}"/>
              </a:ext>
            </a:extLst>
          </p:cNvPr>
          <p:cNvSpPr txBox="1"/>
          <p:nvPr/>
        </p:nvSpPr>
        <p:spPr>
          <a:xfrm>
            <a:off x="1812951" y="469143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1E4399FE-D77E-66D9-4E3B-5F67E24DAC19}"/>
              </a:ext>
            </a:extLst>
          </p:cNvPr>
          <p:cNvCxnSpPr>
            <a:cxnSpLocks/>
          </p:cNvCxnSpPr>
          <p:nvPr/>
        </p:nvCxnSpPr>
        <p:spPr>
          <a:xfrm>
            <a:off x="3067444" y="4811468"/>
            <a:ext cx="3443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64BB1E3-448D-D4E4-203B-EFC8C96C18A2}"/>
              </a:ext>
            </a:extLst>
          </p:cNvPr>
          <p:cNvSpPr txBox="1"/>
          <p:nvPr/>
        </p:nvSpPr>
        <p:spPr>
          <a:xfrm>
            <a:off x="3407741" y="469143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0B1F1-97E8-8152-DBDA-13923D97BA9D}"/>
              </a:ext>
            </a:extLst>
          </p:cNvPr>
          <p:cNvSpPr txBox="1"/>
          <p:nvPr/>
        </p:nvSpPr>
        <p:spPr>
          <a:xfrm>
            <a:off x="1927395" y="2302064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A26EF336-4648-E57D-8284-143D1DCABD18}"/>
              </a:ext>
            </a:extLst>
          </p:cNvPr>
          <p:cNvSpPr/>
          <p:nvPr/>
        </p:nvSpPr>
        <p:spPr>
          <a:xfrm>
            <a:off x="263516" y="2707076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AFC981E-2E74-7F1B-00B9-504782C1F8C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664892" y="2900449"/>
            <a:ext cx="907495" cy="202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1E51C5D-4D8F-FBF6-E020-C955980D3D85}"/>
              </a:ext>
            </a:extLst>
          </p:cNvPr>
          <p:cNvSpPr txBox="1"/>
          <p:nvPr/>
        </p:nvSpPr>
        <p:spPr>
          <a:xfrm>
            <a:off x="1653676" y="2674233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9A5DC9BA-46EF-9C63-1FBD-975DC9153CA3}"/>
              </a:ext>
            </a:extLst>
          </p:cNvPr>
          <p:cNvSpPr/>
          <p:nvPr/>
        </p:nvSpPr>
        <p:spPr>
          <a:xfrm>
            <a:off x="6168512" y="1544782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D6C5CB90-A156-DBD0-23EB-99302A39C95D}"/>
              </a:ext>
            </a:extLst>
          </p:cNvPr>
          <p:cNvSpPr/>
          <p:nvPr/>
        </p:nvSpPr>
        <p:spPr>
          <a:xfrm>
            <a:off x="3706463" y="1544782"/>
            <a:ext cx="109629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A4641BF-608B-8C3E-64F0-83A60568A3AE}"/>
              </a:ext>
            </a:extLst>
          </p:cNvPr>
          <p:cNvSpPr/>
          <p:nvPr/>
        </p:nvSpPr>
        <p:spPr>
          <a:xfrm>
            <a:off x="4937488" y="1544782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142C60F-5D30-2B60-0647-20BC2668E86C}"/>
              </a:ext>
            </a:extLst>
          </p:cNvPr>
          <p:cNvCxnSpPr>
            <a:cxnSpLocks/>
            <a:stCxn id="55" idx="0"/>
            <a:endCxn id="12" idx="2"/>
          </p:cNvCxnSpPr>
          <p:nvPr/>
        </p:nvCxnSpPr>
        <p:spPr>
          <a:xfrm rot="5400000" flipH="1" flipV="1">
            <a:off x="3809413" y="1194352"/>
            <a:ext cx="817727" cy="2534714"/>
          </a:xfrm>
          <a:prstGeom prst="bentConnector3">
            <a:avLst>
              <a:gd name="adj1" fmla="val 8655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F6E0E0F-363B-C846-8830-821595FBBF52}"/>
              </a:ext>
            </a:extLst>
          </p:cNvPr>
          <p:cNvSpPr txBox="1"/>
          <p:nvPr/>
        </p:nvSpPr>
        <p:spPr>
          <a:xfrm>
            <a:off x="5010238" y="2156751"/>
            <a:ext cx="96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</a:t>
            </a:r>
            <a:r>
              <a:rPr lang="en-US" sz="900"/>
              <a:t>executor’s config</a:t>
            </a:r>
            <a:endParaRPr lang="en-KR" sz="9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563DDA0-3E45-04DD-5EE4-893211900E1F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5707096" y="2052845"/>
            <a:ext cx="468" cy="4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5BCA1D-3E78-F2B2-7A4F-D97ADE955E96}"/>
              </a:ext>
            </a:extLst>
          </p:cNvPr>
          <p:cNvSpPr txBox="1"/>
          <p:nvPr/>
        </p:nvSpPr>
        <p:spPr>
          <a:xfrm>
            <a:off x="6163565" y="4587995"/>
            <a:ext cx="107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executor’s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435E022D-5BFB-5976-1E2B-5C86F4268402}"/>
              </a:ext>
            </a:extLst>
          </p:cNvPr>
          <p:cNvCxnSpPr>
            <a:cxnSpLocks/>
            <a:stCxn id="18" idx="4"/>
          </p:cNvCxnSpPr>
          <p:nvPr/>
        </p:nvCxnSpPr>
        <p:spPr>
          <a:xfrm rot="5400000">
            <a:off x="4147257" y="1607275"/>
            <a:ext cx="513691" cy="540039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DFA7CF2-F133-A447-4ADE-82ECB3D8D15C}"/>
              </a:ext>
            </a:extLst>
          </p:cNvPr>
          <p:cNvSpPr/>
          <p:nvPr/>
        </p:nvSpPr>
        <p:spPr>
          <a:xfrm>
            <a:off x="6996286" y="383460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BEA5223-4721-C84A-4052-6418535C1A17}"/>
              </a:ext>
            </a:extLst>
          </p:cNvPr>
          <p:cNvCxnSpPr>
            <a:cxnSpLocks/>
            <a:stCxn id="1031" idx="0"/>
            <a:endCxn id="83" idx="2"/>
          </p:cNvCxnSpPr>
          <p:nvPr/>
        </p:nvCxnSpPr>
        <p:spPr>
          <a:xfrm rot="5400000" flipH="1" flipV="1">
            <a:off x="4706559" y="311596"/>
            <a:ext cx="1514269" cy="3603685"/>
          </a:xfrm>
          <a:prstGeom prst="bentConnector3">
            <a:avLst>
              <a:gd name="adj1" fmla="val 55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27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91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spark-submit CLI Architecture </a:t>
            </a:r>
            <a:endParaRPr lang="ko-KR" altLang="en-US" sz="36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E9F0C1-2970-13C4-9734-BA70C6732AC3}"/>
              </a:ext>
            </a:extLst>
          </p:cNvPr>
          <p:cNvSpPr/>
          <p:nvPr/>
        </p:nvSpPr>
        <p:spPr>
          <a:xfrm>
            <a:off x="2843807" y="1275607"/>
            <a:ext cx="5204085" cy="3168346"/>
          </a:xfrm>
          <a:prstGeom prst="roundRect">
            <a:avLst>
              <a:gd name="adj" fmla="val 400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549A605-BC64-4D2E-C955-87168B1269B0}"/>
              </a:ext>
            </a:extLst>
          </p:cNvPr>
          <p:cNvSpPr/>
          <p:nvPr/>
        </p:nvSpPr>
        <p:spPr>
          <a:xfrm>
            <a:off x="2915815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9E2A25-1E87-5A6A-3E47-B21903F713DA}"/>
              </a:ext>
            </a:extLst>
          </p:cNvPr>
          <p:cNvSpPr/>
          <p:nvPr/>
        </p:nvSpPr>
        <p:spPr>
          <a:xfrm>
            <a:off x="4607560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5CC4C4CC-4394-24D2-F95E-1B91AC293343}"/>
              </a:ext>
            </a:extLst>
          </p:cNvPr>
          <p:cNvSpPr/>
          <p:nvPr/>
        </p:nvSpPr>
        <p:spPr>
          <a:xfrm>
            <a:off x="6299468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870B7103-77DB-AAB9-FC43-C36E7AEE5176}"/>
              </a:ext>
            </a:extLst>
          </p:cNvPr>
          <p:cNvSpPr/>
          <p:nvPr/>
        </p:nvSpPr>
        <p:spPr>
          <a:xfrm>
            <a:off x="3004435" y="278776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4580A2-2795-D606-221C-33D957496623}"/>
              </a:ext>
            </a:extLst>
          </p:cNvPr>
          <p:cNvSpPr/>
          <p:nvPr/>
        </p:nvSpPr>
        <p:spPr>
          <a:xfrm>
            <a:off x="693427" y="192661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spark-submit CLI</a:t>
            </a:r>
            <a:endParaRPr lang="ko-KR" altLang="en-US" sz="1000" b="1"/>
          </a:p>
        </p:txBody>
      </p: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0BE74BAC-CCCF-0A1E-E11F-47A743EE3D76}"/>
              </a:ext>
            </a:extLst>
          </p:cNvPr>
          <p:cNvSpPr/>
          <p:nvPr/>
        </p:nvSpPr>
        <p:spPr>
          <a:xfrm>
            <a:off x="3004435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C08BAA54-B1F1-29B9-35FD-3A8E56FFED64}"/>
              </a:ext>
            </a:extLst>
          </p:cNvPr>
          <p:cNvSpPr/>
          <p:nvPr/>
        </p:nvSpPr>
        <p:spPr>
          <a:xfrm>
            <a:off x="4696180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237169D2-E52F-A9F0-128A-66AA7DD7C3F0}"/>
              </a:ext>
            </a:extLst>
          </p:cNvPr>
          <p:cNvSpPr/>
          <p:nvPr/>
        </p:nvSpPr>
        <p:spPr>
          <a:xfrm>
            <a:off x="4696180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354C772-CAEC-95EB-FFE3-19FA05F037E3}"/>
              </a:ext>
            </a:extLst>
          </p:cNvPr>
          <p:cNvSpPr/>
          <p:nvPr/>
        </p:nvSpPr>
        <p:spPr>
          <a:xfrm>
            <a:off x="6388088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50" name="모서리가 둥근 직사각형 2">
            <a:extLst>
              <a:ext uri="{FF2B5EF4-FFF2-40B4-BE49-F238E27FC236}">
                <a16:creationId xmlns:a16="http://schemas.microsoft.com/office/drawing/2014/main" id="{9DC68ADA-F451-0CCE-5586-EB5438D4E7C1}"/>
              </a:ext>
            </a:extLst>
          </p:cNvPr>
          <p:cNvSpPr/>
          <p:nvPr/>
        </p:nvSpPr>
        <p:spPr>
          <a:xfrm>
            <a:off x="2915815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52" name="모서리가 둥근 직사각형 2">
            <a:extLst>
              <a:ext uri="{FF2B5EF4-FFF2-40B4-BE49-F238E27FC236}">
                <a16:creationId xmlns:a16="http://schemas.microsoft.com/office/drawing/2014/main" id="{D9FF5154-1FCB-8303-0C33-365F3B7A695D}"/>
              </a:ext>
            </a:extLst>
          </p:cNvPr>
          <p:cNvSpPr/>
          <p:nvPr/>
        </p:nvSpPr>
        <p:spPr>
          <a:xfrm>
            <a:off x="6608615" y="1346428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65EF8AC6-68B4-E8F0-B6E0-BA72261162BA}"/>
              </a:ext>
            </a:extLst>
          </p:cNvPr>
          <p:cNvSpPr/>
          <p:nvPr/>
        </p:nvSpPr>
        <p:spPr>
          <a:xfrm>
            <a:off x="6388088" y="3291823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1A09058-9133-1534-6F75-59B14374210C}"/>
              </a:ext>
            </a:extLst>
          </p:cNvPr>
          <p:cNvSpPr/>
          <p:nvPr/>
        </p:nvSpPr>
        <p:spPr>
          <a:xfrm>
            <a:off x="4653126" y="2355726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5511788A-9777-BF16-EA55-3E15C4A8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1" y="815883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030ECF-D3CD-3C7C-DD45-B4093F2983A1}"/>
              </a:ext>
            </a:extLst>
          </p:cNvPr>
          <p:cNvCxnSpPr>
            <a:cxnSpLocks/>
            <a:stCxn id="91" idx="4"/>
            <a:endCxn id="12" idx="0"/>
          </p:cNvCxnSpPr>
          <p:nvPr/>
        </p:nvCxnSpPr>
        <p:spPr>
          <a:xfrm flipH="1">
            <a:off x="1394115" y="1700007"/>
            <a:ext cx="2236" cy="2266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B6BB73-9335-434E-5C5D-BCE6298077DA}"/>
              </a:ext>
            </a:extLst>
          </p:cNvPr>
          <p:cNvSpPr txBox="1"/>
          <p:nvPr/>
        </p:nvSpPr>
        <p:spPr>
          <a:xfrm>
            <a:off x="1180118" y="127591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70E0060-91D8-6C59-76DD-9DF4EE2777CC}"/>
              </a:ext>
            </a:extLst>
          </p:cNvPr>
          <p:cNvCxnSpPr>
            <a:cxnSpLocks/>
            <a:stCxn id="1114" idx="0"/>
            <a:endCxn id="1026" idx="3"/>
          </p:cNvCxnSpPr>
          <p:nvPr/>
        </p:nvCxnSpPr>
        <p:spPr>
          <a:xfrm rot="16200000" flipV="1">
            <a:off x="3059449" y="-288835"/>
            <a:ext cx="251085" cy="3019441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93ABD5E-2F7B-0B72-9C05-C0EBD1E6D99B}"/>
              </a:ext>
            </a:extLst>
          </p:cNvPr>
          <p:cNvCxnSpPr>
            <a:cxnSpLocks/>
            <a:stCxn id="1044" idx="0"/>
            <a:endCxn id="1114" idx="2"/>
          </p:cNvCxnSpPr>
          <p:nvPr/>
        </p:nvCxnSpPr>
        <p:spPr>
          <a:xfrm rot="5400000" flipH="1" flipV="1">
            <a:off x="3728458" y="2221764"/>
            <a:ext cx="1333526" cy="598980"/>
          </a:xfrm>
          <a:prstGeom prst="bentConnector3">
            <a:avLst>
              <a:gd name="adj1" fmla="val 4648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8E0E014-3205-B2E7-5949-2BFF608208D3}"/>
              </a:ext>
            </a:extLst>
          </p:cNvPr>
          <p:cNvSpPr/>
          <p:nvPr/>
        </p:nvSpPr>
        <p:spPr>
          <a:xfrm>
            <a:off x="1288339" y="148398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965823-9322-29F9-9C45-174CC7BDA338}"/>
              </a:ext>
            </a:extLst>
          </p:cNvPr>
          <p:cNvCxnSpPr>
            <a:cxnSpLocks/>
          </p:cNvCxnSpPr>
          <p:nvPr/>
        </p:nvCxnSpPr>
        <p:spPr>
          <a:xfrm flipV="1">
            <a:off x="3203848" y="1854491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2EA938F-29F8-0F65-4F82-70F42AB86439}"/>
              </a:ext>
            </a:extLst>
          </p:cNvPr>
          <p:cNvCxnSpPr>
            <a:cxnSpLocks/>
            <a:stCxn id="64" idx="6"/>
            <a:endCxn id="50" idx="1"/>
          </p:cNvCxnSpPr>
          <p:nvPr/>
        </p:nvCxnSpPr>
        <p:spPr>
          <a:xfrm flipV="1">
            <a:off x="2212540" y="1600460"/>
            <a:ext cx="703275" cy="40050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72811F0-9D7C-903C-69F0-81F3AB86506A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208747" y="2249361"/>
            <a:ext cx="802452" cy="614212"/>
          </a:xfrm>
          <a:prstGeom prst="bentConnector3">
            <a:avLst>
              <a:gd name="adj1" fmla="val 4404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모서리가 둥근 직사각형 2">
            <a:extLst>
              <a:ext uri="{FF2B5EF4-FFF2-40B4-BE49-F238E27FC236}">
                <a16:creationId xmlns:a16="http://schemas.microsoft.com/office/drawing/2014/main" id="{78912B6A-4DC7-0660-85AF-A36CA6409A20}"/>
              </a:ext>
            </a:extLst>
          </p:cNvPr>
          <p:cNvSpPr/>
          <p:nvPr/>
        </p:nvSpPr>
        <p:spPr>
          <a:xfrm>
            <a:off x="693427" y="329182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1042" name="모서리가 둥근 직사각형 2">
            <a:extLst>
              <a:ext uri="{FF2B5EF4-FFF2-40B4-BE49-F238E27FC236}">
                <a16:creationId xmlns:a16="http://schemas.microsoft.com/office/drawing/2014/main" id="{4DF38BB4-9819-888D-B773-28F265C2B963}"/>
              </a:ext>
            </a:extLst>
          </p:cNvPr>
          <p:cNvSpPr/>
          <p:nvPr/>
        </p:nvSpPr>
        <p:spPr>
          <a:xfrm>
            <a:off x="693427" y="3814472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1077" name="Elbow Connector 1076">
            <a:extLst>
              <a:ext uri="{FF2B5EF4-FFF2-40B4-BE49-F238E27FC236}">
                <a16:creationId xmlns:a16="http://schemas.microsoft.com/office/drawing/2014/main" id="{7EA25DC9-362B-8CE0-A5E0-DD576139EB91}"/>
              </a:ext>
            </a:extLst>
          </p:cNvPr>
          <p:cNvCxnSpPr>
            <a:cxnSpLocks/>
            <a:stCxn id="1030" idx="2"/>
            <a:endCxn id="1086" idx="3"/>
          </p:cNvCxnSpPr>
          <p:nvPr/>
        </p:nvCxnSpPr>
        <p:spPr>
          <a:xfrm rot="10800000" flipV="1">
            <a:off x="2138763" y="3483674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EFB2A99B-C801-D583-6B1D-6C50018A5544}"/>
              </a:ext>
            </a:extLst>
          </p:cNvPr>
          <p:cNvSpPr/>
          <p:nvPr/>
        </p:nvSpPr>
        <p:spPr>
          <a:xfrm>
            <a:off x="652278" y="3231139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869B0BFD-C700-87CA-E5D4-B6F0FF47645B}"/>
              </a:ext>
            </a:extLst>
          </p:cNvPr>
          <p:cNvSpPr/>
          <p:nvPr/>
        </p:nvSpPr>
        <p:spPr>
          <a:xfrm>
            <a:off x="1418336" y="3108726"/>
            <a:ext cx="1476738" cy="122413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E3D2E82C-E0A9-0ED4-6D37-EDBD06146C80}"/>
              </a:ext>
            </a:extLst>
          </p:cNvPr>
          <p:cNvSpPr/>
          <p:nvPr/>
        </p:nvSpPr>
        <p:spPr>
          <a:xfrm rot="5400000" flipV="1">
            <a:off x="4131294" y="2155059"/>
            <a:ext cx="177142" cy="86652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1CD71D9-FE6E-6799-4113-71EEE8B30F53}"/>
              </a:ext>
            </a:extLst>
          </p:cNvPr>
          <p:cNvSpPr/>
          <p:nvPr/>
        </p:nvSpPr>
        <p:spPr>
          <a:xfrm>
            <a:off x="4592639" y="28753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A14C28D-F841-D919-710F-E1EF6CEE3317}"/>
              </a:ext>
            </a:extLst>
          </p:cNvPr>
          <p:cNvCxnSpPr>
            <a:cxnSpLocks/>
            <a:stCxn id="1103" idx="2"/>
            <a:endCxn id="11" idx="3"/>
          </p:cNvCxnSpPr>
          <p:nvPr/>
        </p:nvCxnSpPr>
        <p:spPr>
          <a:xfrm flipH="1" flipV="1">
            <a:off x="4195347" y="2981141"/>
            <a:ext cx="397292" cy="21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4" name="모서리가 둥근 직사각형 2">
            <a:extLst>
              <a:ext uri="{FF2B5EF4-FFF2-40B4-BE49-F238E27FC236}">
                <a16:creationId xmlns:a16="http://schemas.microsoft.com/office/drawing/2014/main" id="{B90DEE95-5A15-FA7B-672A-4EC38DD2DDF0}"/>
              </a:ext>
            </a:extLst>
          </p:cNvPr>
          <p:cNvSpPr/>
          <p:nvPr/>
        </p:nvSpPr>
        <p:spPr>
          <a:xfrm>
            <a:off x="4146566" y="1346428"/>
            <a:ext cx="109629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DE1D6A0-720F-4861-BD21-163626F1A772}"/>
              </a:ext>
            </a:extLst>
          </p:cNvPr>
          <p:cNvCxnSpPr>
            <a:cxnSpLocks/>
            <a:stCxn id="55" idx="0"/>
            <a:endCxn id="41" idx="4"/>
          </p:cNvCxnSpPr>
          <p:nvPr/>
        </p:nvCxnSpPr>
        <p:spPr>
          <a:xfrm rot="5400000" flipH="1" flipV="1">
            <a:off x="4765591" y="471868"/>
            <a:ext cx="822398" cy="3587648"/>
          </a:xfrm>
          <a:prstGeom prst="bentConnector3">
            <a:avLst>
              <a:gd name="adj1" fmla="val 8635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9E983EE-419B-29FA-3205-FB72F95DD389}"/>
              </a:ext>
            </a:extLst>
          </p:cNvPr>
          <p:cNvSpPr/>
          <p:nvPr/>
        </p:nvSpPr>
        <p:spPr>
          <a:xfrm>
            <a:off x="6898606" y="1710477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FA476-C5EB-C345-C6BA-45F11904819B}"/>
              </a:ext>
            </a:extLst>
          </p:cNvPr>
          <p:cNvSpPr txBox="1"/>
          <p:nvPr/>
        </p:nvSpPr>
        <p:spPr>
          <a:xfrm>
            <a:off x="691748" y="165401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0269C-EEFF-7933-5C68-D6BBEF6A375D}"/>
              </a:ext>
            </a:extLst>
          </p:cNvPr>
          <p:cNvSpPr txBox="1"/>
          <p:nvPr/>
        </p:nvSpPr>
        <p:spPr>
          <a:xfrm>
            <a:off x="1634053" y="154329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70AB6-73F4-4C69-D8C0-83158E028410}"/>
              </a:ext>
            </a:extLst>
          </p:cNvPr>
          <p:cNvSpPr txBox="1"/>
          <p:nvPr/>
        </p:nvSpPr>
        <p:spPr>
          <a:xfrm>
            <a:off x="6557003" y="197264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8D61F7-5310-4C8F-9E53-E68F8B652001}"/>
              </a:ext>
            </a:extLst>
          </p:cNvPr>
          <p:cNvSpPr/>
          <p:nvPr/>
        </p:nvSpPr>
        <p:spPr>
          <a:xfrm>
            <a:off x="3274954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EAB17A-4590-7199-B024-DCF7C63672D4}"/>
              </a:ext>
            </a:extLst>
          </p:cNvPr>
          <p:cNvSpPr/>
          <p:nvPr/>
        </p:nvSpPr>
        <p:spPr>
          <a:xfrm>
            <a:off x="1996516" y="189295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04439C-AAE8-1F91-ECA8-8A107774A4A7}"/>
              </a:ext>
            </a:extLst>
          </p:cNvPr>
          <p:cNvSpPr/>
          <p:nvPr/>
        </p:nvSpPr>
        <p:spPr>
          <a:xfrm>
            <a:off x="1992723" y="214134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C48090-B4DB-6B7C-BFA9-9EA3B1083956}"/>
              </a:ext>
            </a:extLst>
          </p:cNvPr>
          <p:cNvSpPr txBox="1"/>
          <p:nvPr/>
        </p:nvSpPr>
        <p:spPr>
          <a:xfrm>
            <a:off x="3344786" y="1937499"/>
            <a:ext cx="125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&amp; executor Config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E8B1B9-4F38-CCA4-D78D-71260B116C39}"/>
              </a:ext>
            </a:extLst>
          </p:cNvPr>
          <p:cNvSpPr txBox="1"/>
          <p:nvPr/>
        </p:nvSpPr>
        <p:spPr>
          <a:xfrm>
            <a:off x="3623199" y="227573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EB698B-91CC-B150-82F8-9FF2D12831B7}"/>
              </a:ext>
            </a:extLst>
          </p:cNvPr>
          <p:cNvSpPr/>
          <p:nvPr/>
        </p:nvSpPr>
        <p:spPr>
          <a:xfrm>
            <a:off x="3673049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D86303-EAC0-3720-B09F-68558C54C56E}"/>
              </a:ext>
            </a:extLst>
          </p:cNvPr>
          <p:cNvSpPr/>
          <p:nvPr/>
        </p:nvSpPr>
        <p:spPr>
          <a:xfrm>
            <a:off x="7184679" y="22396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63DC0F-71E6-06D1-B6D7-FEDA667304C0}"/>
              </a:ext>
            </a:extLst>
          </p:cNvPr>
          <p:cNvCxnSpPr>
            <a:cxnSpLocks/>
            <a:stCxn id="101" idx="0"/>
            <a:endCxn id="52" idx="2"/>
          </p:cNvCxnSpPr>
          <p:nvPr/>
        </p:nvCxnSpPr>
        <p:spPr>
          <a:xfrm flipV="1">
            <a:off x="7292691" y="1854491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297BFAB-A880-228E-DF95-F2B1520E3B58}"/>
              </a:ext>
            </a:extLst>
          </p:cNvPr>
          <p:cNvSpPr txBox="1"/>
          <p:nvPr/>
        </p:nvSpPr>
        <p:spPr>
          <a:xfrm>
            <a:off x="4715100" y="298113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CDCB13E-7E28-B93D-D881-E8E76FB08B7B}"/>
              </a:ext>
            </a:extLst>
          </p:cNvPr>
          <p:cNvSpPr txBox="1"/>
          <p:nvPr/>
        </p:nvSpPr>
        <p:spPr>
          <a:xfrm>
            <a:off x="587729" y="28627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9432618-5149-A391-EA1D-74F144DF5177}"/>
              </a:ext>
            </a:extLst>
          </p:cNvPr>
          <p:cNvSpPr/>
          <p:nvPr/>
        </p:nvSpPr>
        <p:spPr>
          <a:xfrm>
            <a:off x="2895073" y="337566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29BCD48-11B4-D550-9F86-658496870C65}"/>
              </a:ext>
            </a:extLst>
          </p:cNvPr>
          <p:cNvSpPr txBox="1"/>
          <p:nvPr/>
        </p:nvSpPr>
        <p:spPr>
          <a:xfrm>
            <a:off x="2086424" y="384739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6444CC20-BF11-D17A-3709-C7809DCB9AE9}"/>
              </a:ext>
            </a:extLst>
          </p:cNvPr>
          <p:cNvSpPr/>
          <p:nvPr/>
        </p:nvSpPr>
        <p:spPr>
          <a:xfrm>
            <a:off x="3987719" y="31880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284C8B5-8D41-BBDD-7EE4-56D545335FAB}"/>
              </a:ext>
            </a:extLst>
          </p:cNvPr>
          <p:cNvSpPr txBox="1"/>
          <p:nvPr/>
        </p:nvSpPr>
        <p:spPr>
          <a:xfrm>
            <a:off x="4670444" y="19849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AA6B91B-0691-FF65-3C8F-9952199C4C78}"/>
              </a:ext>
            </a:extLst>
          </p:cNvPr>
          <p:cNvCxnSpPr>
            <a:cxnSpLocks/>
          </p:cNvCxnSpPr>
          <p:nvPr/>
        </p:nvCxnSpPr>
        <p:spPr>
          <a:xfrm>
            <a:off x="652278" y="4614664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C8E8409-67AB-E9D7-DAAA-A3A1BEF4B9CE}"/>
              </a:ext>
            </a:extLst>
          </p:cNvPr>
          <p:cNvSpPr txBox="1"/>
          <p:nvPr/>
        </p:nvSpPr>
        <p:spPr>
          <a:xfrm>
            <a:off x="996583" y="4494633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7A64B2FA-F6A1-EDD7-E876-A81135F1486C}"/>
              </a:ext>
            </a:extLst>
          </p:cNvPr>
          <p:cNvCxnSpPr>
            <a:cxnSpLocks/>
          </p:cNvCxnSpPr>
          <p:nvPr/>
        </p:nvCxnSpPr>
        <p:spPr>
          <a:xfrm>
            <a:off x="1896661" y="4614664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9E565D8-DFFC-AC88-380C-FF947C8F493C}"/>
              </a:ext>
            </a:extLst>
          </p:cNvPr>
          <p:cNvSpPr txBox="1"/>
          <p:nvPr/>
        </p:nvSpPr>
        <p:spPr>
          <a:xfrm>
            <a:off x="2246728" y="4494633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4E225-64BF-1FFD-1CAC-F81A1E2382B6}"/>
              </a:ext>
            </a:extLst>
          </p:cNvPr>
          <p:cNvSpPr txBox="1"/>
          <p:nvPr/>
        </p:nvSpPr>
        <p:spPr>
          <a:xfrm>
            <a:off x="2483059" y="2086317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CF24FD5D-733E-3CB8-C56C-9E56320D3936}"/>
              </a:ext>
            </a:extLst>
          </p:cNvPr>
          <p:cNvSpPr/>
          <p:nvPr/>
        </p:nvSpPr>
        <p:spPr>
          <a:xfrm>
            <a:off x="693427" y="248231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FD63B2-5F3F-5A78-1BFB-226BEFD6A9D5}"/>
              </a:ext>
            </a:extLst>
          </p:cNvPr>
          <p:cNvSpPr txBox="1"/>
          <p:nvPr/>
        </p:nvSpPr>
        <p:spPr>
          <a:xfrm>
            <a:off x="1730505" y="230079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867CDDD-5785-AAD4-4A74-FEAD986F8EA2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2094803" y="2675686"/>
            <a:ext cx="909632" cy="305455"/>
          </a:xfrm>
          <a:prstGeom prst="bentConnector3">
            <a:avLst>
              <a:gd name="adj1" fmla="val 42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645CF3-BD10-86F3-79AC-097973818375}"/>
              </a:ext>
            </a:extLst>
          </p:cNvPr>
          <p:cNvSpPr txBox="1"/>
          <p:nvPr/>
        </p:nvSpPr>
        <p:spPr>
          <a:xfrm>
            <a:off x="1742725" y="2820419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AAA6F1-1E38-9F94-76F7-A033B7448B42}"/>
              </a:ext>
            </a:extLst>
          </p:cNvPr>
          <p:cNvSpPr/>
          <p:nvPr/>
        </p:nvSpPr>
        <p:spPr>
          <a:xfrm>
            <a:off x="2895073" y="300071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789698CC-38A5-3E67-DC20-83590CD5D2B4}"/>
              </a:ext>
            </a:extLst>
          </p:cNvPr>
          <p:cNvSpPr/>
          <p:nvPr/>
        </p:nvSpPr>
        <p:spPr>
          <a:xfrm>
            <a:off x="5377591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66A91BD-F348-4BC6-3246-6E5ADF1FFECF}"/>
              </a:ext>
            </a:extLst>
          </p:cNvPr>
          <p:cNvCxnSpPr>
            <a:cxnSpLocks/>
            <a:stCxn id="55" idx="0"/>
            <a:endCxn id="6" idx="2"/>
          </p:cNvCxnSpPr>
          <p:nvPr/>
        </p:nvCxnSpPr>
        <p:spPr>
          <a:xfrm rot="5400000" flipH="1" flipV="1">
            <a:off x="4243151" y="994306"/>
            <a:ext cx="822400" cy="2542770"/>
          </a:xfrm>
          <a:prstGeom prst="bentConnector3">
            <a:avLst>
              <a:gd name="adj1" fmla="val 8635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578B56B-38B1-91CA-685C-04B077138F01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6139611" y="1854491"/>
            <a:ext cx="0" cy="50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9F29A7F-34EA-D92C-2859-E64435150080}"/>
              </a:ext>
            </a:extLst>
          </p:cNvPr>
          <p:cNvSpPr txBox="1"/>
          <p:nvPr/>
        </p:nvSpPr>
        <p:spPr>
          <a:xfrm>
            <a:off x="5440393" y="1953650"/>
            <a:ext cx="96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</a:t>
            </a:r>
            <a:r>
              <a:rPr lang="en-US" sz="900"/>
              <a:t>executor’s config</a:t>
            </a:r>
            <a:endParaRPr lang="en-KR" sz="900"/>
          </a:p>
        </p:txBody>
      </p:sp>
    </p:spTree>
    <p:extLst>
      <p:ext uri="{BB962C8B-B14F-4D97-AF65-F5344CB8AC3E}">
        <p14:creationId xmlns:p14="http://schemas.microsoft.com/office/powerpoint/2010/main" val="16573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spark-operator Architecture 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2F9A66-C9C5-8E1B-D886-62625B7ED27A}"/>
              </a:ext>
            </a:extLst>
          </p:cNvPr>
          <p:cNvSpPr/>
          <p:nvPr/>
        </p:nvSpPr>
        <p:spPr>
          <a:xfrm>
            <a:off x="2411760" y="764704"/>
            <a:ext cx="6579383" cy="3872931"/>
          </a:xfrm>
          <a:prstGeom prst="roundRect">
            <a:avLst>
              <a:gd name="adj" fmla="val 17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13F75DA-C81E-1A63-0FF9-6B317B7BB70A}"/>
              </a:ext>
            </a:extLst>
          </p:cNvPr>
          <p:cNvSpPr/>
          <p:nvPr/>
        </p:nvSpPr>
        <p:spPr>
          <a:xfrm>
            <a:off x="2483768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FDCF06AD-CF54-6BAE-8B86-089E73048F9E}"/>
              </a:ext>
            </a:extLst>
          </p:cNvPr>
          <p:cNvSpPr/>
          <p:nvPr/>
        </p:nvSpPr>
        <p:spPr>
          <a:xfrm>
            <a:off x="4175513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A736CA6D-20C2-AC90-2206-C2246A0CE419}"/>
              </a:ext>
            </a:extLst>
          </p:cNvPr>
          <p:cNvSpPr/>
          <p:nvPr/>
        </p:nvSpPr>
        <p:spPr>
          <a:xfrm>
            <a:off x="5867421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5969EE8-F4BA-3A16-8C9B-D34CCD609DF5}"/>
              </a:ext>
            </a:extLst>
          </p:cNvPr>
          <p:cNvSpPr/>
          <p:nvPr/>
        </p:nvSpPr>
        <p:spPr>
          <a:xfrm>
            <a:off x="2572388" y="2981449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406526D-113D-711C-DECD-7E851D996144}"/>
              </a:ext>
            </a:extLst>
          </p:cNvPr>
          <p:cNvSpPr/>
          <p:nvPr/>
        </p:nvSpPr>
        <p:spPr>
          <a:xfrm>
            <a:off x="261380" y="224908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sparkctl CLI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BF44C6D3-6833-2F92-38FA-AC996E5D3242}"/>
              </a:ext>
            </a:extLst>
          </p:cNvPr>
          <p:cNvSpPr/>
          <p:nvPr/>
        </p:nvSpPr>
        <p:spPr>
          <a:xfrm>
            <a:off x="2572388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00993319-16EA-4433-7236-565402EBD797}"/>
              </a:ext>
            </a:extLst>
          </p:cNvPr>
          <p:cNvSpPr/>
          <p:nvPr/>
        </p:nvSpPr>
        <p:spPr>
          <a:xfrm>
            <a:off x="4264133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9BAC20C6-B2B6-8164-BCB1-BE141EB7F287}"/>
              </a:ext>
            </a:extLst>
          </p:cNvPr>
          <p:cNvSpPr/>
          <p:nvPr/>
        </p:nvSpPr>
        <p:spPr>
          <a:xfrm>
            <a:off x="4264133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02183FC5-4CBF-BDDE-4845-576BF882202C}"/>
              </a:ext>
            </a:extLst>
          </p:cNvPr>
          <p:cNvSpPr/>
          <p:nvPr/>
        </p:nvSpPr>
        <p:spPr>
          <a:xfrm>
            <a:off x="5956041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9A479CD5-F083-E556-C97D-836A921655BB}"/>
              </a:ext>
            </a:extLst>
          </p:cNvPr>
          <p:cNvSpPr/>
          <p:nvPr/>
        </p:nvSpPr>
        <p:spPr>
          <a:xfrm>
            <a:off x="2483768" y="1540109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3D2A28DD-EFA2-0DEA-3193-382B09F6AA5C}"/>
              </a:ext>
            </a:extLst>
          </p:cNvPr>
          <p:cNvSpPr/>
          <p:nvPr/>
        </p:nvSpPr>
        <p:spPr>
          <a:xfrm>
            <a:off x="5956041" y="348550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CD5D9FB-F30B-276F-CE17-37BD405E7319}"/>
              </a:ext>
            </a:extLst>
          </p:cNvPr>
          <p:cNvSpPr/>
          <p:nvPr/>
        </p:nvSpPr>
        <p:spPr>
          <a:xfrm>
            <a:off x="4221079" y="2549407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25" name="Picture 2" descr="사람 - 무료 사회적인개 아이콘">
            <a:extLst>
              <a:ext uri="{FF2B5EF4-FFF2-40B4-BE49-F238E27FC236}">
                <a16:creationId xmlns:a16="http://schemas.microsoft.com/office/drawing/2014/main" id="{B80E734D-1706-9169-12D8-320D352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4" y="1128046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7ABA5-A6A1-0EF8-9BA8-FA9E316684BA}"/>
              </a:ext>
            </a:extLst>
          </p:cNvPr>
          <p:cNvCxnSpPr>
            <a:cxnSpLocks/>
            <a:stCxn id="31" idx="4"/>
            <a:endCxn id="14" idx="0"/>
          </p:cNvCxnSpPr>
          <p:nvPr/>
        </p:nvCxnSpPr>
        <p:spPr>
          <a:xfrm flipH="1">
            <a:off x="962068" y="2012170"/>
            <a:ext cx="2236" cy="23691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7C5C5A-F426-3672-3614-35859515C1F6}"/>
              </a:ext>
            </a:extLst>
          </p:cNvPr>
          <p:cNvSpPr txBox="1"/>
          <p:nvPr/>
        </p:nvSpPr>
        <p:spPr>
          <a:xfrm>
            <a:off x="748071" y="158807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88F914F-E020-9401-D69E-28A118CF784E}"/>
              </a:ext>
            </a:extLst>
          </p:cNvPr>
          <p:cNvCxnSpPr>
            <a:cxnSpLocks/>
            <a:stCxn id="71" idx="0"/>
            <a:endCxn id="11" idx="2"/>
          </p:cNvCxnSpPr>
          <p:nvPr/>
        </p:nvCxnSpPr>
        <p:spPr>
          <a:xfrm rot="5400000" flipH="1" flipV="1">
            <a:off x="3241895" y="2339874"/>
            <a:ext cx="1299742" cy="725684"/>
          </a:xfrm>
          <a:prstGeom prst="bentConnector3">
            <a:avLst>
              <a:gd name="adj1" fmla="val 4729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A14831-DE4A-DB56-88F6-981EE4B6888C}"/>
              </a:ext>
            </a:extLst>
          </p:cNvPr>
          <p:cNvSpPr/>
          <p:nvPr/>
        </p:nvSpPr>
        <p:spPr>
          <a:xfrm>
            <a:off x="856292" y="1796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A07F08-509F-7C0C-EFFE-7545F385859D}"/>
              </a:ext>
            </a:extLst>
          </p:cNvPr>
          <p:cNvCxnSpPr>
            <a:cxnSpLocks/>
          </p:cNvCxnSpPr>
          <p:nvPr/>
        </p:nvCxnSpPr>
        <p:spPr>
          <a:xfrm flipV="1">
            <a:off x="2699793" y="2048172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470F24E7-137F-81D1-A2A1-6935C194AE5A}"/>
              </a:ext>
            </a:extLst>
          </p:cNvPr>
          <p:cNvSpPr/>
          <p:nvPr/>
        </p:nvSpPr>
        <p:spPr>
          <a:xfrm>
            <a:off x="261380" y="348550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0469FAE1-675A-C882-4D4F-4E18FBEE154C}"/>
              </a:ext>
            </a:extLst>
          </p:cNvPr>
          <p:cNvSpPr/>
          <p:nvPr/>
        </p:nvSpPr>
        <p:spPr>
          <a:xfrm>
            <a:off x="261380" y="400815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8E4BB5-F644-CFC3-17B3-BD913C736091}"/>
              </a:ext>
            </a:extLst>
          </p:cNvPr>
          <p:cNvCxnSpPr>
            <a:cxnSpLocks/>
            <a:stCxn id="68" idx="2"/>
            <a:endCxn id="39" idx="3"/>
          </p:cNvCxnSpPr>
          <p:nvPr/>
        </p:nvCxnSpPr>
        <p:spPr>
          <a:xfrm rot="10800000" flipV="1">
            <a:off x="1706716" y="3677355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4667C6-099E-CF63-5272-608FE00E9B77}"/>
              </a:ext>
            </a:extLst>
          </p:cNvPr>
          <p:cNvSpPr/>
          <p:nvPr/>
        </p:nvSpPr>
        <p:spPr>
          <a:xfrm>
            <a:off x="220231" y="3424820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1BDC4E-AFCD-3609-E3E3-A3C3CB9EFD6C}"/>
              </a:ext>
            </a:extLst>
          </p:cNvPr>
          <p:cNvSpPr/>
          <p:nvPr/>
        </p:nvSpPr>
        <p:spPr>
          <a:xfrm>
            <a:off x="986289" y="3310726"/>
            <a:ext cx="1476738" cy="11409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211AB21-F7CF-0E7B-D930-E9CEFA178008}"/>
              </a:ext>
            </a:extLst>
          </p:cNvPr>
          <p:cNvSpPr/>
          <p:nvPr/>
        </p:nvSpPr>
        <p:spPr>
          <a:xfrm rot="5400000" flipV="1">
            <a:off x="3675701" y="2325192"/>
            <a:ext cx="177142" cy="913619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FA68D6-FC29-8DBE-B8DA-CFA600B028BE}"/>
              </a:ext>
            </a:extLst>
          </p:cNvPr>
          <p:cNvSpPr/>
          <p:nvPr/>
        </p:nvSpPr>
        <p:spPr>
          <a:xfrm>
            <a:off x="4160592" y="306687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58DDC2-3835-7E94-9FCF-DB4EA217A40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63300" y="3174885"/>
            <a:ext cx="397292" cy="1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55994B2-13F7-F1E3-EB67-6D9C6183E62B}"/>
              </a:ext>
            </a:extLst>
          </p:cNvPr>
          <p:cNvCxnSpPr>
            <a:cxnSpLocks/>
            <a:stCxn id="55" idx="0"/>
            <a:endCxn id="46" idx="4"/>
          </p:cNvCxnSpPr>
          <p:nvPr/>
        </p:nvCxnSpPr>
        <p:spPr>
          <a:xfrm rot="5400000" flipH="1" flipV="1">
            <a:off x="4300381" y="698712"/>
            <a:ext cx="822398" cy="3521322"/>
          </a:xfrm>
          <a:prstGeom prst="bentConnector3">
            <a:avLst>
              <a:gd name="adj1" fmla="val 8563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F454C7-EC24-5078-0E43-E6D12DD33C7D}"/>
              </a:ext>
            </a:extLst>
          </p:cNvPr>
          <p:cNvSpPr/>
          <p:nvPr/>
        </p:nvSpPr>
        <p:spPr>
          <a:xfrm>
            <a:off x="6400233" y="190415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8DDD97-42E0-3C03-D137-2937F022B3DE}"/>
              </a:ext>
            </a:extLst>
          </p:cNvPr>
          <p:cNvSpPr txBox="1"/>
          <p:nvPr/>
        </p:nvSpPr>
        <p:spPr>
          <a:xfrm>
            <a:off x="259701" y="199378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A5CDB6-4864-FF50-99C7-B51994A288C6}"/>
              </a:ext>
            </a:extLst>
          </p:cNvPr>
          <p:cNvSpPr txBox="1"/>
          <p:nvPr/>
        </p:nvSpPr>
        <p:spPr>
          <a:xfrm>
            <a:off x="7360804" y="245937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DE6AC-6475-7389-AA2D-691D0B6D3091}"/>
              </a:ext>
            </a:extLst>
          </p:cNvPr>
          <p:cNvSpPr txBox="1"/>
          <p:nvPr/>
        </p:nvSpPr>
        <p:spPr>
          <a:xfrm>
            <a:off x="6085550" y="217540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D76488-694A-0D89-84E8-DEF7250ECB93}"/>
              </a:ext>
            </a:extLst>
          </p:cNvPr>
          <p:cNvSpPr/>
          <p:nvPr/>
        </p:nvSpPr>
        <p:spPr>
          <a:xfrm>
            <a:off x="284290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073557-1629-32D5-DEC0-F06090CB393A}"/>
              </a:ext>
            </a:extLst>
          </p:cNvPr>
          <p:cNvSpPr txBox="1"/>
          <p:nvPr/>
        </p:nvSpPr>
        <p:spPr>
          <a:xfrm>
            <a:off x="2912665" y="2154137"/>
            <a:ext cx="125386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chemeClr val="tx2"/>
                </a:solidFill>
              </a:rPr>
              <a:t>Create driver service</a:t>
            </a:r>
          </a:p>
          <a:p>
            <a:pPr algn="ctr"/>
            <a:r>
              <a:rPr lang="en-US" sz="900">
                <a:solidFill>
                  <a:schemeClr val="tx2"/>
                </a:solidFill>
              </a:rPr>
              <a:t>&amp; executor Config</a:t>
            </a:r>
          </a:p>
          <a:p>
            <a:pPr algn="ctr"/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134564-7142-A9B2-3BB5-9CE90A771B19}"/>
              </a:ext>
            </a:extLst>
          </p:cNvPr>
          <p:cNvSpPr txBox="1"/>
          <p:nvPr/>
        </p:nvSpPr>
        <p:spPr>
          <a:xfrm>
            <a:off x="3191152" y="2469419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79757C-91C7-DBF3-9487-30B44294F396}"/>
              </a:ext>
            </a:extLst>
          </p:cNvPr>
          <p:cNvSpPr/>
          <p:nvPr/>
        </p:nvSpPr>
        <p:spPr>
          <a:xfrm>
            <a:off x="320317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78F996-0CFB-A1DD-6E76-9F395E9B102E}"/>
              </a:ext>
            </a:extLst>
          </p:cNvPr>
          <p:cNvSpPr/>
          <p:nvPr/>
        </p:nvSpPr>
        <p:spPr>
          <a:xfrm>
            <a:off x="6723175" y="243330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79CE41-05FF-1B97-7AC3-B16563C7BAB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6831187" y="2048172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55F797-6E42-2265-87BF-B19E97BEA321}"/>
              </a:ext>
            </a:extLst>
          </p:cNvPr>
          <p:cNvSpPr txBox="1"/>
          <p:nvPr/>
        </p:nvSpPr>
        <p:spPr>
          <a:xfrm>
            <a:off x="4299539" y="3167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C0B068-B937-4EC8-532A-113042946BBA}"/>
              </a:ext>
            </a:extLst>
          </p:cNvPr>
          <p:cNvSpPr/>
          <p:nvPr/>
        </p:nvSpPr>
        <p:spPr>
          <a:xfrm>
            <a:off x="2463026" y="31898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918DB-B27F-76D3-2BC3-FF16DE01F257}"/>
              </a:ext>
            </a:extLst>
          </p:cNvPr>
          <p:cNvSpPr txBox="1"/>
          <p:nvPr/>
        </p:nvSpPr>
        <p:spPr>
          <a:xfrm>
            <a:off x="155682" y="30564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63A846-DF07-2A10-6AA3-174D71C6FE16}"/>
              </a:ext>
            </a:extLst>
          </p:cNvPr>
          <p:cNvSpPr/>
          <p:nvPr/>
        </p:nvSpPr>
        <p:spPr>
          <a:xfrm>
            <a:off x="2463026" y="356934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DC059-B1DA-D984-0F4B-373AD586C42E}"/>
              </a:ext>
            </a:extLst>
          </p:cNvPr>
          <p:cNvSpPr txBox="1"/>
          <p:nvPr/>
        </p:nvSpPr>
        <p:spPr>
          <a:xfrm>
            <a:off x="1654377" y="404107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5FDF7-0210-E3B2-93B3-32C3F2069144}"/>
              </a:ext>
            </a:extLst>
          </p:cNvPr>
          <p:cNvSpPr/>
          <p:nvPr/>
        </p:nvSpPr>
        <p:spPr>
          <a:xfrm>
            <a:off x="3420912" y="335258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C9E2F2-5F8D-7894-9EC4-EA89AB908347}"/>
              </a:ext>
            </a:extLst>
          </p:cNvPr>
          <p:cNvSpPr txBox="1"/>
          <p:nvPr/>
        </p:nvSpPr>
        <p:spPr>
          <a:xfrm>
            <a:off x="4218324" y="217865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B7439CF9-D92D-80D7-459F-CCDAF96B049A}"/>
              </a:ext>
            </a:extLst>
          </p:cNvPr>
          <p:cNvSpPr/>
          <p:nvPr/>
        </p:nvSpPr>
        <p:spPr>
          <a:xfrm>
            <a:off x="7541906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D</a:t>
            </a:r>
            <a:endParaRPr lang="ko-KR" altLang="en-US" sz="1100"/>
          </a:p>
        </p:txBody>
      </p:sp>
      <p:sp>
        <p:nvSpPr>
          <p:cNvPr id="76" name="모서리가 둥근 직사각형 2">
            <a:extLst>
              <a:ext uri="{FF2B5EF4-FFF2-40B4-BE49-F238E27FC236}">
                <a16:creationId xmlns:a16="http://schemas.microsoft.com/office/drawing/2014/main" id="{6BFA17E7-3D00-157E-0D6D-2047431486BF}"/>
              </a:ext>
            </a:extLst>
          </p:cNvPr>
          <p:cNvSpPr/>
          <p:nvPr/>
        </p:nvSpPr>
        <p:spPr>
          <a:xfrm>
            <a:off x="7630526" y="2981448"/>
            <a:ext cx="1190912" cy="890801"/>
          </a:xfrm>
          <a:prstGeom prst="roundRect">
            <a:avLst>
              <a:gd name="adj" fmla="val 904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spark-operator </a:t>
            </a:r>
            <a:br>
              <a:rPr lang="en-US" altLang="ko-KR" sz="1000" b="1"/>
            </a:br>
            <a:r>
              <a:rPr lang="en-US" altLang="ko-KR" sz="1000"/>
              <a:t>/ Pod</a:t>
            </a:r>
            <a:endParaRPr lang="ko-KR" altLang="en-US" sz="1000"/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5668E099-6809-7EDA-FCDB-55210BB41384}"/>
              </a:ext>
            </a:extLst>
          </p:cNvPr>
          <p:cNvSpPr/>
          <p:nvPr/>
        </p:nvSpPr>
        <p:spPr>
          <a:xfrm>
            <a:off x="7698325" y="3072694"/>
            <a:ext cx="1047740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spark-submit CLI</a:t>
            </a:r>
            <a:endParaRPr lang="ko-KR" altLang="en-US" sz="900" b="1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203981CE-5480-F7BE-04FE-6141F74CCFB9}"/>
              </a:ext>
            </a:extLst>
          </p:cNvPr>
          <p:cNvSpPr/>
          <p:nvPr/>
        </p:nvSpPr>
        <p:spPr>
          <a:xfrm>
            <a:off x="2483767" y="848240"/>
            <a:ext cx="1421855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3AD1C164-17CC-5C80-F429-59E21D8A3B20}"/>
              </a:ext>
            </a:extLst>
          </p:cNvPr>
          <p:cNvSpPr/>
          <p:nvPr/>
        </p:nvSpPr>
        <p:spPr>
          <a:xfrm>
            <a:off x="4146747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ScheduledSparkApplication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71C5DB-E8F4-90CB-587F-810A1330B841}"/>
              </a:ext>
            </a:extLst>
          </p:cNvPr>
          <p:cNvSpPr/>
          <p:nvPr/>
        </p:nvSpPr>
        <p:spPr>
          <a:xfrm>
            <a:off x="6297626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Web UI</a:t>
            </a:r>
          </a:p>
          <a:p>
            <a:pPr algn="ctr"/>
            <a:r>
              <a:rPr lang="en-US" altLang="ko-KR" sz="1000"/>
              <a:t>/ Service, Ingress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4D5F5B-3797-AD0E-EAF0-4D212F60BD81}"/>
              </a:ext>
            </a:extLst>
          </p:cNvPr>
          <p:cNvCxnSpPr>
            <a:cxnSpLocks/>
            <a:stCxn id="11" idx="0"/>
            <a:endCxn id="25" idx="3"/>
          </p:cNvCxnSpPr>
          <p:nvPr/>
        </p:nvCxnSpPr>
        <p:spPr>
          <a:xfrm rot="16200000" flipV="1">
            <a:off x="2680278" y="-29549"/>
            <a:ext cx="137276" cy="301138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56D8460-A872-BC45-7985-A9AE1913A69B}"/>
              </a:ext>
            </a:extLst>
          </p:cNvPr>
          <p:cNvCxnSpPr>
            <a:cxnSpLocks/>
            <a:stCxn id="89" idx="0"/>
            <a:endCxn id="21" idx="0"/>
          </p:cNvCxnSpPr>
          <p:nvPr/>
        </p:nvCxnSpPr>
        <p:spPr>
          <a:xfrm rot="16200000" flipV="1">
            <a:off x="4928159" y="-356137"/>
            <a:ext cx="1399116" cy="5191608"/>
          </a:xfrm>
          <a:prstGeom prst="bentConnector3">
            <a:avLst>
              <a:gd name="adj1" fmla="val 10700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60CC63C-D132-E631-5609-AF66D7DA51F0}"/>
              </a:ext>
            </a:extLst>
          </p:cNvPr>
          <p:cNvSpPr/>
          <p:nvPr/>
        </p:nvSpPr>
        <p:spPr>
          <a:xfrm>
            <a:off x="8115509" y="29392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CE22B-46BB-19F6-F3E1-132F941E155C}"/>
              </a:ext>
            </a:extLst>
          </p:cNvPr>
          <p:cNvSpPr txBox="1"/>
          <p:nvPr/>
        </p:nvSpPr>
        <p:spPr>
          <a:xfrm>
            <a:off x="7240141" y="421597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95D839-6704-95F3-5FF5-39F046F02042}"/>
              </a:ext>
            </a:extLst>
          </p:cNvPr>
          <p:cNvSpPr/>
          <p:nvPr/>
        </p:nvSpPr>
        <p:spPr>
          <a:xfrm>
            <a:off x="7591835" y="31601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0DECB79-158A-EE5A-6844-BA31C8B4F272}"/>
              </a:ext>
            </a:extLst>
          </p:cNvPr>
          <p:cNvSpPr/>
          <p:nvPr/>
        </p:nvSpPr>
        <p:spPr>
          <a:xfrm>
            <a:off x="1364448" y="214013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86B53C3-380D-241B-834D-5C9BB6FC1664}"/>
              </a:ext>
            </a:extLst>
          </p:cNvPr>
          <p:cNvCxnSpPr>
            <a:cxnSpLocks/>
            <a:stCxn id="101" idx="0"/>
            <a:endCxn id="80" idx="0"/>
          </p:cNvCxnSpPr>
          <p:nvPr/>
        </p:nvCxnSpPr>
        <p:spPr>
          <a:xfrm rot="5400000" flipH="1" flipV="1">
            <a:off x="1687628" y="633073"/>
            <a:ext cx="1291899" cy="1722235"/>
          </a:xfrm>
          <a:prstGeom prst="bentConnector3">
            <a:avLst>
              <a:gd name="adj1" fmla="val 11769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42663DB-3AA6-7D7F-42FF-A73A5CE62F79}"/>
              </a:ext>
            </a:extLst>
          </p:cNvPr>
          <p:cNvCxnSpPr>
            <a:cxnSpLocks/>
            <a:stCxn id="1131" idx="6"/>
            <a:endCxn id="81" idx="0"/>
          </p:cNvCxnSpPr>
          <p:nvPr/>
        </p:nvCxnSpPr>
        <p:spPr>
          <a:xfrm flipV="1">
            <a:off x="1380400" y="848240"/>
            <a:ext cx="3734257" cy="787163"/>
          </a:xfrm>
          <a:prstGeom prst="bentConnector4">
            <a:avLst>
              <a:gd name="adj1" fmla="val 2470"/>
              <a:gd name="adj2" fmla="val 129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DC9B4E0-9100-7049-6266-65F81D781693}"/>
              </a:ext>
            </a:extLst>
          </p:cNvPr>
          <p:cNvCxnSpPr>
            <a:cxnSpLocks/>
            <a:stCxn id="83" idx="0"/>
            <a:endCxn id="25" idx="0"/>
          </p:cNvCxnSpPr>
          <p:nvPr/>
        </p:nvCxnSpPr>
        <p:spPr>
          <a:xfrm rot="16200000" flipH="1" flipV="1">
            <a:off x="3974747" y="-2162743"/>
            <a:ext cx="279806" cy="6301772"/>
          </a:xfrm>
          <a:prstGeom prst="bentConnector3">
            <a:avLst>
              <a:gd name="adj1" fmla="val -1021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BEA5223-4721-C84A-4052-6418535C1A17}"/>
              </a:ext>
            </a:extLst>
          </p:cNvPr>
          <p:cNvCxnSpPr>
            <a:cxnSpLocks/>
            <a:stCxn id="1031" idx="0"/>
            <a:endCxn id="83" idx="2"/>
          </p:cNvCxnSpPr>
          <p:nvPr/>
        </p:nvCxnSpPr>
        <p:spPr>
          <a:xfrm rot="5400000" flipH="1" flipV="1">
            <a:off x="4706559" y="311596"/>
            <a:ext cx="1514269" cy="3603685"/>
          </a:xfrm>
          <a:prstGeom prst="bentConnector3">
            <a:avLst>
              <a:gd name="adj1" fmla="val 55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Oval 1030">
            <a:extLst>
              <a:ext uri="{FF2B5EF4-FFF2-40B4-BE49-F238E27FC236}">
                <a16:creationId xmlns:a16="http://schemas.microsoft.com/office/drawing/2014/main" id="{8A6AF2F6-F375-D17C-245D-9C8790DF1A06}"/>
              </a:ext>
            </a:extLst>
          </p:cNvPr>
          <p:cNvSpPr/>
          <p:nvPr/>
        </p:nvSpPr>
        <p:spPr>
          <a:xfrm>
            <a:off x="3553839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E863616-6471-0C8B-496B-7017414D87B9}"/>
              </a:ext>
            </a:extLst>
          </p:cNvPr>
          <p:cNvSpPr txBox="1"/>
          <p:nvPr/>
        </p:nvSpPr>
        <p:spPr>
          <a:xfrm>
            <a:off x="1408268" y="594440"/>
            <a:ext cx="10631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SparkApplication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Object</a:t>
            </a:r>
          </a:p>
        </p:txBody>
      </p:sp>
      <p:cxnSp>
        <p:nvCxnSpPr>
          <p:cNvPr id="1079" name="Elbow Connector 1078">
            <a:extLst>
              <a:ext uri="{FF2B5EF4-FFF2-40B4-BE49-F238E27FC236}">
                <a16:creationId xmlns:a16="http://schemas.microsoft.com/office/drawing/2014/main" id="{B7996968-770E-AEAE-129B-43D583AFD560}"/>
              </a:ext>
            </a:extLst>
          </p:cNvPr>
          <p:cNvCxnSpPr>
            <a:cxnSpLocks/>
            <a:stCxn id="99" idx="2"/>
            <a:endCxn id="1091" idx="4"/>
          </p:cNvCxnSpPr>
          <p:nvPr/>
        </p:nvCxnSpPr>
        <p:spPr>
          <a:xfrm rot="10800000" flipV="1">
            <a:off x="3690893" y="3268176"/>
            <a:ext cx="3900943" cy="105880"/>
          </a:xfrm>
          <a:prstGeom prst="bentConnector4">
            <a:avLst>
              <a:gd name="adj1" fmla="val 5088"/>
              <a:gd name="adj2" fmla="val 1045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2F20A531-B8A8-2962-3DBD-9128CED41B9F}"/>
              </a:ext>
            </a:extLst>
          </p:cNvPr>
          <p:cNvSpPr/>
          <p:nvPr/>
        </p:nvSpPr>
        <p:spPr>
          <a:xfrm>
            <a:off x="3615911" y="3224095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FB901DD9-58C9-AC09-A617-FF9BE968A1D7}"/>
              </a:ext>
            </a:extLst>
          </p:cNvPr>
          <p:cNvSpPr/>
          <p:nvPr/>
        </p:nvSpPr>
        <p:spPr>
          <a:xfrm>
            <a:off x="8459716" y="2837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119" name="Elbow Connector 1118">
            <a:extLst>
              <a:ext uri="{FF2B5EF4-FFF2-40B4-BE49-F238E27FC236}">
                <a16:creationId xmlns:a16="http://schemas.microsoft.com/office/drawing/2014/main" id="{678AC701-755D-248A-420F-C2DD27B63469}"/>
              </a:ext>
            </a:extLst>
          </p:cNvPr>
          <p:cNvCxnSpPr>
            <a:cxnSpLocks/>
            <a:stCxn id="1118" idx="0"/>
            <a:endCxn id="83" idx="3"/>
          </p:cNvCxnSpPr>
          <p:nvPr/>
        </p:nvCxnSpPr>
        <p:spPr>
          <a:xfrm rot="16200000" flipV="1">
            <a:off x="7533007" y="1802712"/>
            <a:ext cx="1735161" cy="33428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Oval 1126">
            <a:extLst>
              <a:ext uri="{FF2B5EF4-FFF2-40B4-BE49-F238E27FC236}">
                <a16:creationId xmlns:a16="http://schemas.microsoft.com/office/drawing/2014/main" id="{AE51AC2A-C4F1-09D4-3A27-FB833264C555}"/>
              </a:ext>
            </a:extLst>
          </p:cNvPr>
          <p:cNvSpPr/>
          <p:nvPr/>
        </p:nvSpPr>
        <p:spPr>
          <a:xfrm>
            <a:off x="1108243" y="1469780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4BA51C1-8060-5D0D-4BCA-7491B912E548}"/>
              </a:ext>
            </a:extLst>
          </p:cNvPr>
          <p:cNvSpPr/>
          <p:nvPr/>
        </p:nvSpPr>
        <p:spPr>
          <a:xfrm>
            <a:off x="1164376" y="15273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1D074DBB-F190-D314-1B06-B010E5BA03B5}"/>
              </a:ext>
            </a:extLst>
          </p:cNvPr>
          <p:cNvCxnSpPr>
            <a:cxnSpLocks/>
          </p:cNvCxnSpPr>
          <p:nvPr/>
        </p:nvCxnSpPr>
        <p:spPr>
          <a:xfrm>
            <a:off x="218501" y="4811468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8" name="TextBox 1147">
            <a:extLst>
              <a:ext uri="{FF2B5EF4-FFF2-40B4-BE49-F238E27FC236}">
                <a16:creationId xmlns:a16="http://schemas.microsoft.com/office/drawing/2014/main" id="{B1086A9F-6672-5771-FED3-2242F006CB08}"/>
              </a:ext>
            </a:extLst>
          </p:cNvPr>
          <p:cNvSpPr txBox="1"/>
          <p:nvPr/>
        </p:nvSpPr>
        <p:spPr>
          <a:xfrm>
            <a:off x="562806" y="4691437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4B7DCD21-5A61-60EF-0CC9-C0D828CDE361}"/>
              </a:ext>
            </a:extLst>
          </p:cNvPr>
          <p:cNvCxnSpPr>
            <a:cxnSpLocks/>
          </p:cNvCxnSpPr>
          <p:nvPr/>
        </p:nvCxnSpPr>
        <p:spPr>
          <a:xfrm>
            <a:off x="1462884" y="481146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075E2A83-0A52-66C6-1581-CD1FECC3ECC3}"/>
              </a:ext>
            </a:extLst>
          </p:cNvPr>
          <p:cNvSpPr txBox="1"/>
          <p:nvPr/>
        </p:nvSpPr>
        <p:spPr>
          <a:xfrm>
            <a:off x="1812951" y="469143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1E4399FE-D77E-66D9-4E3B-5F67E24DAC19}"/>
              </a:ext>
            </a:extLst>
          </p:cNvPr>
          <p:cNvCxnSpPr>
            <a:cxnSpLocks/>
          </p:cNvCxnSpPr>
          <p:nvPr/>
        </p:nvCxnSpPr>
        <p:spPr>
          <a:xfrm>
            <a:off x="3067444" y="4811468"/>
            <a:ext cx="3443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64BB1E3-448D-D4E4-203B-EFC8C96C18A2}"/>
              </a:ext>
            </a:extLst>
          </p:cNvPr>
          <p:cNvSpPr txBox="1"/>
          <p:nvPr/>
        </p:nvSpPr>
        <p:spPr>
          <a:xfrm>
            <a:off x="3407741" y="469143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0B1F1-97E8-8152-DBDA-13923D97BA9D}"/>
              </a:ext>
            </a:extLst>
          </p:cNvPr>
          <p:cNvSpPr txBox="1"/>
          <p:nvPr/>
        </p:nvSpPr>
        <p:spPr>
          <a:xfrm>
            <a:off x="1927395" y="2302064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A26EF336-4648-E57D-8284-143D1DCABD18}"/>
              </a:ext>
            </a:extLst>
          </p:cNvPr>
          <p:cNvSpPr/>
          <p:nvPr/>
        </p:nvSpPr>
        <p:spPr>
          <a:xfrm>
            <a:off x="263516" y="2707076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AFC981E-2E74-7F1B-00B9-504782C1F8C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664892" y="2900449"/>
            <a:ext cx="907495" cy="202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1E51C5D-4D8F-FBF6-E020-C955980D3D85}"/>
              </a:ext>
            </a:extLst>
          </p:cNvPr>
          <p:cNvSpPr txBox="1"/>
          <p:nvPr/>
        </p:nvSpPr>
        <p:spPr>
          <a:xfrm>
            <a:off x="1653676" y="2674233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9A5DC9BA-46EF-9C63-1FBD-975DC9153CA3}"/>
              </a:ext>
            </a:extLst>
          </p:cNvPr>
          <p:cNvSpPr/>
          <p:nvPr/>
        </p:nvSpPr>
        <p:spPr>
          <a:xfrm>
            <a:off x="6168512" y="1544782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D6C5CB90-A156-DBD0-23EB-99302A39C95D}"/>
              </a:ext>
            </a:extLst>
          </p:cNvPr>
          <p:cNvSpPr/>
          <p:nvPr/>
        </p:nvSpPr>
        <p:spPr>
          <a:xfrm>
            <a:off x="3706463" y="1544782"/>
            <a:ext cx="109629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A4641BF-608B-8C3E-64F0-83A60568A3AE}"/>
              </a:ext>
            </a:extLst>
          </p:cNvPr>
          <p:cNvSpPr/>
          <p:nvPr/>
        </p:nvSpPr>
        <p:spPr>
          <a:xfrm>
            <a:off x="4937488" y="1544782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142C60F-5D30-2B60-0647-20BC2668E86C}"/>
              </a:ext>
            </a:extLst>
          </p:cNvPr>
          <p:cNvCxnSpPr>
            <a:cxnSpLocks/>
            <a:stCxn id="55" idx="0"/>
            <a:endCxn id="12" idx="2"/>
          </p:cNvCxnSpPr>
          <p:nvPr/>
        </p:nvCxnSpPr>
        <p:spPr>
          <a:xfrm rot="5400000" flipH="1" flipV="1">
            <a:off x="3809413" y="1194352"/>
            <a:ext cx="817727" cy="2534714"/>
          </a:xfrm>
          <a:prstGeom prst="bentConnector3">
            <a:avLst>
              <a:gd name="adj1" fmla="val 8655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F6E0E0F-363B-C846-8830-821595FBBF52}"/>
              </a:ext>
            </a:extLst>
          </p:cNvPr>
          <p:cNvSpPr txBox="1"/>
          <p:nvPr/>
        </p:nvSpPr>
        <p:spPr>
          <a:xfrm>
            <a:off x="5010238" y="2156751"/>
            <a:ext cx="96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</a:t>
            </a:r>
            <a:r>
              <a:rPr lang="en-US" sz="900"/>
              <a:t>executor’s config</a:t>
            </a:r>
            <a:endParaRPr lang="en-KR" sz="9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563DDA0-3E45-04DD-5EE4-893211900E1F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5707096" y="2052845"/>
            <a:ext cx="468" cy="4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8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spark-submit CLI Architecture </a:t>
            </a:r>
            <a:endParaRPr lang="ko-KR" altLang="en-US" sz="36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E9F0C1-2970-13C4-9734-BA70C6732AC3}"/>
              </a:ext>
            </a:extLst>
          </p:cNvPr>
          <p:cNvSpPr/>
          <p:nvPr/>
        </p:nvSpPr>
        <p:spPr>
          <a:xfrm>
            <a:off x="2843807" y="1275607"/>
            <a:ext cx="4879389" cy="3168346"/>
          </a:xfrm>
          <a:prstGeom prst="roundRect">
            <a:avLst>
              <a:gd name="adj" fmla="val 400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549A605-BC64-4D2E-C955-87168B1269B0}"/>
              </a:ext>
            </a:extLst>
          </p:cNvPr>
          <p:cNvSpPr/>
          <p:nvPr/>
        </p:nvSpPr>
        <p:spPr>
          <a:xfrm>
            <a:off x="2915815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9E2A25-1E87-5A6A-3E47-B21903F713DA}"/>
              </a:ext>
            </a:extLst>
          </p:cNvPr>
          <p:cNvSpPr/>
          <p:nvPr/>
        </p:nvSpPr>
        <p:spPr>
          <a:xfrm>
            <a:off x="4607560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5CC4C4CC-4394-24D2-F95E-1B91AC293343}"/>
              </a:ext>
            </a:extLst>
          </p:cNvPr>
          <p:cNvSpPr/>
          <p:nvPr/>
        </p:nvSpPr>
        <p:spPr>
          <a:xfrm>
            <a:off x="6299468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870B7103-77DB-AAB9-FC43-C36E7AEE5176}"/>
              </a:ext>
            </a:extLst>
          </p:cNvPr>
          <p:cNvSpPr/>
          <p:nvPr/>
        </p:nvSpPr>
        <p:spPr>
          <a:xfrm>
            <a:off x="3004435" y="278776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4580A2-2795-D606-221C-33D957496623}"/>
              </a:ext>
            </a:extLst>
          </p:cNvPr>
          <p:cNvSpPr/>
          <p:nvPr/>
        </p:nvSpPr>
        <p:spPr>
          <a:xfrm>
            <a:off x="693427" y="192661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spark-submit CLI</a:t>
            </a:r>
            <a:endParaRPr lang="ko-KR" altLang="en-US" sz="1000" b="1"/>
          </a:p>
        </p:txBody>
      </p: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0BE74BAC-CCCF-0A1E-E11F-47A743EE3D76}"/>
              </a:ext>
            </a:extLst>
          </p:cNvPr>
          <p:cNvSpPr/>
          <p:nvPr/>
        </p:nvSpPr>
        <p:spPr>
          <a:xfrm>
            <a:off x="3004435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C08BAA54-B1F1-29B9-35FD-3A8E56FFED64}"/>
              </a:ext>
            </a:extLst>
          </p:cNvPr>
          <p:cNvSpPr/>
          <p:nvPr/>
        </p:nvSpPr>
        <p:spPr>
          <a:xfrm>
            <a:off x="4696180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237169D2-E52F-A9F0-128A-66AA7DD7C3F0}"/>
              </a:ext>
            </a:extLst>
          </p:cNvPr>
          <p:cNvSpPr/>
          <p:nvPr/>
        </p:nvSpPr>
        <p:spPr>
          <a:xfrm>
            <a:off x="4696180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354C772-CAEC-95EB-FFE3-19FA05F037E3}"/>
              </a:ext>
            </a:extLst>
          </p:cNvPr>
          <p:cNvSpPr/>
          <p:nvPr/>
        </p:nvSpPr>
        <p:spPr>
          <a:xfrm>
            <a:off x="6388088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50" name="모서리가 둥근 직사각형 2">
            <a:extLst>
              <a:ext uri="{FF2B5EF4-FFF2-40B4-BE49-F238E27FC236}">
                <a16:creationId xmlns:a16="http://schemas.microsoft.com/office/drawing/2014/main" id="{9DC68ADA-F451-0CCE-5586-EB5438D4E7C1}"/>
              </a:ext>
            </a:extLst>
          </p:cNvPr>
          <p:cNvSpPr/>
          <p:nvPr/>
        </p:nvSpPr>
        <p:spPr>
          <a:xfrm>
            <a:off x="2915815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52" name="모서리가 둥근 직사각형 2">
            <a:extLst>
              <a:ext uri="{FF2B5EF4-FFF2-40B4-BE49-F238E27FC236}">
                <a16:creationId xmlns:a16="http://schemas.microsoft.com/office/drawing/2014/main" id="{D9FF5154-1FCB-8303-0C33-365F3B7A695D}"/>
              </a:ext>
            </a:extLst>
          </p:cNvPr>
          <p:cNvSpPr/>
          <p:nvPr/>
        </p:nvSpPr>
        <p:spPr>
          <a:xfrm>
            <a:off x="6299468" y="1346428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65EF8AC6-68B4-E8F0-B6E0-BA72261162BA}"/>
              </a:ext>
            </a:extLst>
          </p:cNvPr>
          <p:cNvSpPr/>
          <p:nvPr/>
        </p:nvSpPr>
        <p:spPr>
          <a:xfrm>
            <a:off x="6388088" y="3291823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1A09058-9133-1534-6F75-59B14374210C}"/>
              </a:ext>
            </a:extLst>
          </p:cNvPr>
          <p:cNvSpPr/>
          <p:nvPr/>
        </p:nvSpPr>
        <p:spPr>
          <a:xfrm>
            <a:off x="4653126" y="2355726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5511788A-9777-BF16-EA55-3E15C4A8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1" y="815883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030ECF-D3CD-3C7C-DD45-B4093F2983A1}"/>
              </a:ext>
            </a:extLst>
          </p:cNvPr>
          <p:cNvCxnSpPr>
            <a:cxnSpLocks/>
            <a:stCxn id="91" idx="4"/>
            <a:endCxn id="12" idx="0"/>
          </p:cNvCxnSpPr>
          <p:nvPr/>
        </p:nvCxnSpPr>
        <p:spPr>
          <a:xfrm flipH="1">
            <a:off x="1394115" y="1700007"/>
            <a:ext cx="2236" cy="2266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B6BB73-9335-434E-5C5D-BCE6298077DA}"/>
              </a:ext>
            </a:extLst>
          </p:cNvPr>
          <p:cNvSpPr txBox="1"/>
          <p:nvPr/>
        </p:nvSpPr>
        <p:spPr>
          <a:xfrm>
            <a:off x="1180118" y="127591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70E0060-91D8-6C59-76DD-9DF4EE2777CC}"/>
              </a:ext>
            </a:extLst>
          </p:cNvPr>
          <p:cNvCxnSpPr>
            <a:cxnSpLocks/>
            <a:stCxn id="1114" idx="0"/>
            <a:endCxn id="1026" idx="3"/>
          </p:cNvCxnSpPr>
          <p:nvPr/>
        </p:nvCxnSpPr>
        <p:spPr>
          <a:xfrm rot="16200000" flipV="1">
            <a:off x="3289723" y="-519109"/>
            <a:ext cx="251085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93ABD5E-2F7B-0B72-9C05-C0EBD1E6D99B}"/>
              </a:ext>
            </a:extLst>
          </p:cNvPr>
          <p:cNvCxnSpPr>
            <a:cxnSpLocks/>
            <a:stCxn id="1044" idx="0"/>
            <a:endCxn id="1114" idx="2"/>
          </p:cNvCxnSpPr>
          <p:nvPr/>
        </p:nvCxnSpPr>
        <p:spPr>
          <a:xfrm rot="5400000" flipH="1" flipV="1">
            <a:off x="3958732" y="1991490"/>
            <a:ext cx="1333526" cy="1059529"/>
          </a:xfrm>
          <a:prstGeom prst="bentConnector3">
            <a:avLst>
              <a:gd name="adj1" fmla="val 465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8E0E014-3205-B2E7-5949-2BFF608208D3}"/>
              </a:ext>
            </a:extLst>
          </p:cNvPr>
          <p:cNvSpPr/>
          <p:nvPr/>
        </p:nvSpPr>
        <p:spPr>
          <a:xfrm>
            <a:off x="1288339" y="148398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965823-9322-29F9-9C45-174CC7BDA338}"/>
              </a:ext>
            </a:extLst>
          </p:cNvPr>
          <p:cNvCxnSpPr>
            <a:cxnSpLocks/>
          </p:cNvCxnSpPr>
          <p:nvPr/>
        </p:nvCxnSpPr>
        <p:spPr>
          <a:xfrm flipV="1">
            <a:off x="3203848" y="1854491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2EA938F-29F8-0F65-4F82-70F42AB86439}"/>
              </a:ext>
            </a:extLst>
          </p:cNvPr>
          <p:cNvCxnSpPr>
            <a:cxnSpLocks/>
            <a:stCxn id="64" idx="6"/>
            <a:endCxn id="50" idx="1"/>
          </p:cNvCxnSpPr>
          <p:nvPr/>
        </p:nvCxnSpPr>
        <p:spPr>
          <a:xfrm flipV="1">
            <a:off x="2212540" y="1600460"/>
            <a:ext cx="703275" cy="40050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72811F0-9D7C-903C-69F0-81F3AB86506A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208747" y="2249361"/>
            <a:ext cx="802452" cy="614212"/>
          </a:xfrm>
          <a:prstGeom prst="bentConnector3">
            <a:avLst>
              <a:gd name="adj1" fmla="val 4404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모서리가 둥근 직사각형 2">
            <a:extLst>
              <a:ext uri="{FF2B5EF4-FFF2-40B4-BE49-F238E27FC236}">
                <a16:creationId xmlns:a16="http://schemas.microsoft.com/office/drawing/2014/main" id="{78912B6A-4DC7-0660-85AF-A36CA6409A20}"/>
              </a:ext>
            </a:extLst>
          </p:cNvPr>
          <p:cNvSpPr/>
          <p:nvPr/>
        </p:nvSpPr>
        <p:spPr>
          <a:xfrm>
            <a:off x="693427" y="329182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1042" name="모서리가 둥근 직사각형 2">
            <a:extLst>
              <a:ext uri="{FF2B5EF4-FFF2-40B4-BE49-F238E27FC236}">
                <a16:creationId xmlns:a16="http://schemas.microsoft.com/office/drawing/2014/main" id="{4DF38BB4-9819-888D-B773-28F265C2B963}"/>
              </a:ext>
            </a:extLst>
          </p:cNvPr>
          <p:cNvSpPr/>
          <p:nvPr/>
        </p:nvSpPr>
        <p:spPr>
          <a:xfrm>
            <a:off x="693427" y="3814472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1077" name="Elbow Connector 1076">
            <a:extLst>
              <a:ext uri="{FF2B5EF4-FFF2-40B4-BE49-F238E27FC236}">
                <a16:creationId xmlns:a16="http://schemas.microsoft.com/office/drawing/2014/main" id="{7EA25DC9-362B-8CE0-A5E0-DD576139EB91}"/>
              </a:ext>
            </a:extLst>
          </p:cNvPr>
          <p:cNvCxnSpPr>
            <a:cxnSpLocks/>
            <a:stCxn id="1030" idx="2"/>
            <a:endCxn id="1086" idx="3"/>
          </p:cNvCxnSpPr>
          <p:nvPr/>
        </p:nvCxnSpPr>
        <p:spPr>
          <a:xfrm rot="10800000" flipV="1">
            <a:off x="2138763" y="3483674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EFB2A99B-C801-D583-6B1D-6C50018A5544}"/>
              </a:ext>
            </a:extLst>
          </p:cNvPr>
          <p:cNvSpPr/>
          <p:nvPr/>
        </p:nvSpPr>
        <p:spPr>
          <a:xfrm>
            <a:off x="652278" y="3231139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869B0BFD-C700-87CA-E5D4-B6F0FF47645B}"/>
              </a:ext>
            </a:extLst>
          </p:cNvPr>
          <p:cNvSpPr/>
          <p:nvPr/>
        </p:nvSpPr>
        <p:spPr>
          <a:xfrm>
            <a:off x="1418336" y="3108726"/>
            <a:ext cx="1476738" cy="122413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E3D2E82C-E0A9-0ED4-6D37-EDBD06146C80}"/>
              </a:ext>
            </a:extLst>
          </p:cNvPr>
          <p:cNvSpPr/>
          <p:nvPr/>
        </p:nvSpPr>
        <p:spPr>
          <a:xfrm rot="5400000" flipV="1">
            <a:off x="4131294" y="2155059"/>
            <a:ext cx="177142" cy="86652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1CD71D9-FE6E-6799-4113-71EEE8B30F53}"/>
              </a:ext>
            </a:extLst>
          </p:cNvPr>
          <p:cNvSpPr/>
          <p:nvPr/>
        </p:nvSpPr>
        <p:spPr>
          <a:xfrm>
            <a:off x="4592639" y="28753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A14C28D-F841-D919-710F-E1EF6CEE3317}"/>
              </a:ext>
            </a:extLst>
          </p:cNvPr>
          <p:cNvCxnSpPr>
            <a:cxnSpLocks/>
            <a:stCxn id="1103" idx="2"/>
            <a:endCxn id="11" idx="3"/>
          </p:cNvCxnSpPr>
          <p:nvPr/>
        </p:nvCxnSpPr>
        <p:spPr>
          <a:xfrm flipH="1" flipV="1">
            <a:off x="4195347" y="2981141"/>
            <a:ext cx="397292" cy="21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4" name="모서리가 둥근 직사각형 2">
            <a:extLst>
              <a:ext uri="{FF2B5EF4-FFF2-40B4-BE49-F238E27FC236}">
                <a16:creationId xmlns:a16="http://schemas.microsoft.com/office/drawing/2014/main" id="{B90DEE95-5A15-FA7B-672A-4EC38DD2DDF0}"/>
              </a:ext>
            </a:extLst>
          </p:cNvPr>
          <p:cNvSpPr/>
          <p:nvPr/>
        </p:nvSpPr>
        <p:spPr>
          <a:xfrm>
            <a:off x="4337670" y="1346428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DE1D6A0-720F-4861-BD21-163626F1A772}"/>
              </a:ext>
            </a:extLst>
          </p:cNvPr>
          <p:cNvCxnSpPr>
            <a:cxnSpLocks/>
            <a:stCxn id="55" idx="0"/>
            <a:endCxn id="41" idx="4"/>
          </p:cNvCxnSpPr>
          <p:nvPr/>
        </p:nvCxnSpPr>
        <p:spPr>
          <a:xfrm rot="5400000" flipH="1" flipV="1">
            <a:off x="4632287" y="605172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9E983EE-419B-29FA-3205-FB72F95DD389}"/>
              </a:ext>
            </a:extLst>
          </p:cNvPr>
          <p:cNvSpPr/>
          <p:nvPr/>
        </p:nvSpPr>
        <p:spPr>
          <a:xfrm>
            <a:off x="6631998" y="1710477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FA476-C5EB-C345-C6BA-45F11904819B}"/>
              </a:ext>
            </a:extLst>
          </p:cNvPr>
          <p:cNvSpPr txBox="1"/>
          <p:nvPr/>
        </p:nvSpPr>
        <p:spPr>
          <a:xfrm>
            <a:off x="691748" y="165401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0269C-EEFF-7933-5C68-D6BBEF6A375D}"/>
              </a:ext>
            </a:extLst>
          </p:cNvPr>
          <p:cNvSpPr txBox="1"/>
          <p:nvPr/>
        </p:nvSpPr>
        <p:spPr>
          <a:xfrm>
            <a:off x="1634053" y="154329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70AB6-73F4-4C69-D8C0-83158E028410}"/>
              </a:ext>
            </a:extLst>
          </p:cNvPr>
          <p:cNvSpPr txBox="1"/>
          <p:nvPr/>
        </p:nvSpPr>
        <p:spPr>
          <a:xfrm>
            <a:off x="5795494" y="2129459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8D61F7-5310-4C8F-9E53-E68F8B652001}"/>
              </a:ext>
            </a:extLst>
          </p:cNvPr>
          <p:cNvSpPr/>
          <p:nvPr/>
        </p:nvSpPr>
        <p:spPr>
          <a:xfrm>
            <a:off x="3274954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EAB17A-4590-7199-B024-DCF7C63672D4}"/>
              </a:ext>
            </a:extLst>
          </p:cNvPr>
          <p:cNvSpPr/>
          <p:nvPr/>
        </p:nvSpPr>
        <p:spPr>
          <a:xfrm>
            <a:off x="1996516" y="189295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04439C-AAE8-1F91-ECA8-8A107774A4A7}"/>
              </a:ext>
            </a:extLst>
          </p:cNvPr>
          <p:cNvSpPr/>
          <p:nvPr/>
        </p:nvSpPr>
        <p:spPr>
          <a:xfrm>
            <a:off x="1992723" y="214134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C48090-B4DB-6B7C-BFA9-9EA3B1083956}"/>
              </a:ext>
            </a:extLst>
          </p:cNvPr>
          <p:cNvSpPr txBox="1"/>
          <p:nvPr/>
        </p:nvSpPr>
        <p:spPr>
          <a:xfrm>
            <a:off x="3372415" y="201237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E8B1B9-4F38-CCA4-D78D-71260B116C39}"/>
              </a:ext>
            </a:extLst>
          </p:cNvPr>
          <p:cNvSpPr txBox="1"/>
          <p:nvPr/>
        </p:nvSpPr>
        <p:spPr>
          <a:xfrm>
            <a:off x="3623199" y="227573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EB698B-91CC-B150-82F8-9FF2D12831B7}"/>
              </a:ext>
            </a:extLst>
          </p:cNvPr>
          <p:cNvSpPr/>
          <p:nvPr/>
        </p:nvSpPr>
        <p:spPr>
          <a:xfrm>
            <a:off x="3673049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D86303-EAC0-3720-B09F-68558C54C56E}"/>
              </a:ext>
            </a:extLst>
          </p:cNvPr>
          <p:cNvSpPr/>
          <p:nvPr/>
        </p:nvSpPr>
        <p:spPr>
          <a:xfrm>
            <a:off x="6875532" y="22396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63DC0F-71E6-06D1-B6D7-FEDA667304C0}"/>
              </a:ext>
            </a:extLst>
          </p:cNvPr>
          <p:cNvCxnSpPr>
            <a:cxnSpLocks/>
            <a:stCxn id="101" idx="0"/>
            <a:endCxn id="52" idx="2"/>
          </p:cNvCxnSpPr>
          <p:nvPr/>
        </p:nvCxnSpPr>
        <p:spPr>
          <a:xfrm flipV="1">
            <a:off x="6983544" y="1854491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297BFAB-A880-228E-DF95-F2B1520E3B58}"/>
              </a:ext>
            </a:extLst>
          </p:cNvPr>
          <p:cNvSpPr txBox="1"/>
          <p:nvPr/>
        </p:nvSpPr>
        <p:spPr>
          <a:xfrm>
            <a:off x="4715100" y="298113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CDCB13E-7E28-B93D-D881-E8E76FB08B7B}"/>
              </a:ext>
            </a:extLst>
          </p:cNvPr>
          <p:cNvSpPr txBox="1"/>
          <p:nvPr/>
        </p:nvSpPr>
        <p:spPr>
          <a:xfrm>
            <a:off x="587729" y="28627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9432618-5149-A391-EA1D-74F144DF5177}"/>
              </a:ext>
            </a:extLst>
          </p:cNvPr>
          <p:cNvSpPr/>
          <p:nvPr/>
        </p:nvSpPr>
        <p:spPr>
          <a:xfrm>
            <a:off x="2895073" y="337566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29BCD48-11B4-D550-9F86-658496870C65}"/>
              </a:ext>
            </a:extLst>
          </p:cNvPr>
          <p:cNvSpPr txBox="1"/>
          <p:nvPr/>
        </p:nvSpPr>
        <p:spPr>
          <a:xfrm>
            <a:off x="2086424" y="384739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6444CC20-BF11-D17A-3709-C7809DCB9AE9}"/>
              </a:ext>
            </a:extLst>
          </p:cNvPr>
          <p:cNvSpPr/>
          <p:nvPr/>
        </p:nvSpPr>
        <p:spPr>
          <a:xfrm>
            <a:off x="3987719" y="31880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284C8B5-8D41-BBDD-7EE4-56D545335FAB}"/>
              </a:ext>
            </a:extLst>
          </p:cNvPr>
          <p:cNvSpPr txBox="1"/>
          <p:nvPr/>
        </p:nvSpPr>
        <p:spPr>
          <a:xfrm>
            <a:off x="5113022" y="19849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AA6B91B-0691-FF65-3C8F-9952199C4C78}"/>
              </a:ext>
            </a:extLst>
          </p:cNvPr>
          <p:cNvCxnSpPr>
            <a:cxnSpLocks/>
          </p:cNvCxnSpPr>
          <p:nvPr/>
        </p:nvCxnSpPr>
        <p:spPr>
          <a:xfrm>
            <a:off x="652278" y="4614664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C8E8409-67AB-E9D7-DAAA-A3A1BEF4B9CE}"/>
              </a:ext>
            </a:extLst>
          </p:cNvPr>
          <p:cNvSpPr txBox="1"/>
          <p:nvPr/>
        </p:nvSpPr>
        <p:spPr>
          <a:xfrm>
            <a:off x="996583" y="4494633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7A64B2FA-F6A1-EDD7-E876-A81135F1486C}"/>
              </a:ext>
            </a:extLst>
          </p:cNvPr>
          <p:cNvCxnSpPr>
            <a:cxnSpLocks/>
          </p:cNvCxnSpPr>
          <p:nvPr/>
        </p:nvCxnSpPr>
        <p:spPr>
          <a:xfrm>
            <a:off x="1896661" y="4614664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9E565D8-DFFC-AC88-380C-FF947C8F493C}"/>
              </a:ext>
            </a:extLst>
          </p:cNvPr>
          <p:cNvSpPr txBox="1"/>
          <p:nvPr/>
        </p:nvSpPr>
        <p:spPr>
          <a:xfrm>
            <a:off x="2246728" y="4494633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4E225-64BF-1FFD-1CAC-F81A1E2382B6}"/>
              </a:ext>
            </a:extLst>
          </p:cNvPr>
          <p:cNvSpPr txBox="1"/>
          <p:nvPr/>
        </p:nvSpPr>
        <p:spPr>
          <a:xfrm>
            <a:off x="2483059" y="2086317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CF24FD5D-733E-3CB8-C56C-9E56320D3936}"/>
              </a:ext>
            </a:extLst>
          </p:cNvPr>
          <p:cNvSpPr/>
          <p:nvPr/>
        </p:nvSpPr>
        <p:spPr>
          <a:xfrm>
            <a:off x="693427" y="248231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FD63B2-5F3F-5A78-1BFB-226BEFD6A9D5}"/>
              </a:ext>
            </a:extLst>
          </p:cNvPr>
          <p:cNvSpPr txBox="1"/>
          <p:nvPr/>
        </p:nvSpPr>
        <p:spPr>
          <a:xfrm>
            <a:off x="1730505" y="230079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867CDDD-5785-AAD4-4A74-FEAD986F8EA2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2094803" y="2675686"/>
            <a:ext cx="909632" cy="305455"/>
          </a:xfrm>
          <a:prstGeom prst="bentConnector3">
            <a:avLst>
              <a:gd name="adj1" fmla="val 42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645CF3-BD10-86F3-79AC-097973818375}"/>
              </a:ext>
            </a:extLst>
          </p:cNvPr>
          <p:cNvSpPr txBox="1"/>
          <p:nvPr/>
        </p:nvSpPr>
        <p:spPr>
          <a:xfrm>
            <a:off x="1742725" y="2820419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AAA6F1-1E38-9F94-76F7-A033B7448B42}"/>
              </a:ext>
            </a:extLst>
          </p:cNvPr>
          <p:cNvSpPr/>
          <p:nvPr/>
        </p:nvSpPr>
        <p:spPr>
          <a:xfrm>
            <a:off x="2895073" y="300071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789698CC-38A5-3E67-DC20-83590CD5D2B4}"/>
              </a:ext>
            </a:extLst>
          </p:cNvPr>
          <p:cNvSpPr/>
          <p:nvPr/>
        </p:nvSpPr>
        <p:spPr>
          <a:xfrm>
            <a:off x="7795204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27362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spark-operator Architecture 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2F9A66-C9C5-8E1B-D886-62625B7ED27A}"/>
              </a:ext>
            </a:extLst>
          </p:cNvPr>
          <p:cNvSpPr/>
          <p:nvPr/>
        </p:nvSpPr>
        <p:spPr>
          <a:xfrm>
            <a:off x="2411760" y="764704"/>
            <a:ext cx="6579383" cy="3872931"/>
          </a:xfrm>
          <a:prstGeom prst="roundRect">
            <a:avLst>
              <a:gd name="adj" fmla="val 17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13F75DA-C81E-1A63-0FF9-6B317B7BB70A}"/>
              </a:ext>
            </a:extLst>
          </p:cNvPr>
          <p:cNvSpPr/>
          <p:nvPr/>
        </p:nvSpPr>
        <p:spPr>
          <a:xfrm>
            <a:off x="2483768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FDCF06AD-CF54-6BAE-8B86-089E73048F9E}"/>
              </a:ext>
            </a:extLst>
          </p:cNvPr>
          <p:cNvSpPr/>
          <p:nvPr/>
        </p:nvSpPr>
        <p:spPr>
          <a:xfrm>
            <a:off x="4175513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A736CA6D-20C2-AC90-2206-C2246A0CE419}"/>
              </a:ext>
            </a:extLst>
          </p:cNvPr>
          <p:cNvSpPr/>
          <p:nvPr/>
        </p:nvSpPr>
        <p:spPr>
          <a:xfrm>
            <a:off x="5867421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5969EE8-F4BA-3A16-8C9B-D34CCD609DF5}"/>
              </a:ext>
            </a:extLst>
          </p:cNvPr>
          <p:cNvSpPr/>
          <p:nvPr/>
        </p:nvSpPr>
        <p:spPr>
          <a:xfrm>
            <a:off x="2572388" y="2981449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406526D-113D-711C-DECD-7E851D996144}"/>
              </a:ext>
            </a:extLst>
          </p:cNvPr>
          <p:cNvSpPr/>
          <p:nvPr/>
        </p:nvSpPr>
        <p:spPr>
          <a:xfrm>
            <a:off x="261380" y="224908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sparkctl CLI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BF44C6D3-6833-2F92-38FA-AC996E5D3242}"/>
              </a:ext>
            </a:extLst>
          </p:cNvPr>
          <p:cNvSpPr/>
          <p:nvPr/>
        </p:nvSpPr>
        <p:spPr>
          <a:xfrm>
            <a:off x="2572388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00993319-16EA-4433-7236-565402EBD797}"/>
              </a:ext>
            </a:extLst>
          </p:cNvPr>
          <p:cNvSpPr/>
          <p:nvPr/>
        </p:nvSpPr>
        <p:spPr>
          <a:xfrm>
            <a:off x="4264133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9BAC20C6-B2B6-8164-BCB1-BE141EB7F287}"/>
              </a:ext>
            </a:extLst>
          </p:cNvPr>
          <p:cNvSpPr/>
          <p:nvPr/>
        </p:nvSpPr>
        <p:spPr>
          <a:xfrm>
            <a:off x="4264133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02183FC5-4CBF-BDDE-4845-576BF882202C}"/>
              </a:ext>
            </a:extLst>
          </p:cNvPr>
          <p:cNvSpPr/>
          <p:nvPr/>
        </p:nvSpPr>
        <p:spPr>
          <a:xfrm>
            <a:off x="5956041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9A479CD5-F083-E556-C97D-836A921655BB}"/>
              </a:ext>
            </a:extLst>
          </p:cNvPr>
          <p:cNvSpPr/>
          <p:nvPr/>
        </p:nvSpPr>
        <p:spPr>
          <a:xfrm>
            <a:off x="2483768" y="1540109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A3F54CD6-D683-8624-CACC-EEE7D695357B}"/>
              </a:ext>
            </a:extLst>
          </p:cNvPr>
          <p:cNvSpPr/>
          <p:nvPr/>
        </p:nvSpPr>
        <p:spPr>
          <a:xfrm>
            <a:off x="5867421" y="1540109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3D2A28DD-EFA2-0DEA-3193-382B09F6AA5C}"/>
              </a:ext>
            </a:extLst>
          </p:cNvPr>
          <p:cNvSpPr/>
          <p:nvPr/>
        </p:nvSpPr>
        <p:spPr>
          <a:xfrm>
            <a:off x="5956041" y="348550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CD5D9FB-F30B-276F-CE17-37BD405E7319}"/>
              </a:ext>
            </a:extLst>
          </p:cNvPr>
          <p:cNvSpPr/>
          <p:nvPr/>
        </p:nvSpPr>
        <p:spPr>
          <a:xfrm>
            <a:off x="4221079" y="2549407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25" name="Picture 2" descr="사람 - 무료 사회적인개 아이콘">
            <a:extLst>
              <a:ext uri="{FF2B5EF4-FFF2-40B4-BE49-F238E27FC236}">
                <a16:creationId xmlns:a16="http://schemas.microsoft.com/office/drawing/2014/main" id="{B80E734D-1706-9169-12D8-320D352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4" y="1128046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7ABA5-A6A1-0EF8-9BA8-FA9E316684BA}"/>
              </a:ext>
            </a:extLst>
          </p:cNvPr>
          <p:cNvCxnSpPr>
            <a:cxnSpLocks/>
            <a:stCxn id="31" idx="4"/>
            <a:endCxn id="14" idx="0"/>
          </p:cNvCxnSpPr>
          <p:nvPr/>
        </p:nvCxnSpPr>
        <p:spPr>
          <a:xfrm flipH="1">
            <a:off x="962068" y="2012170"/>
            <a:ext cx="2236" cy="23691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7C5C5A-F426-3672-3614-35859515C1F6}"/>
              </a:ext>
            </a:extLst>
          </p:cNvPr>
          <p:cNvSpPr txBox="1"/>
          <p:nvPr/>
        </p:nvSpPr>
        <p:spPr>
          <a:xfrm>
            <a:off x="748071" y="158807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88F914F-E020-9401-D69E-28A118CF784E}"/>
              </a:ext>
            </a:extLst>
          </p:cNvPr>
          <p:cNvCxnSpPr>
            <a:cxnSpLocks/>
            <a:stCxn id="71" idx="0"/>
            <a:endCxn id="44" idx="2"/>
          </p:cNvCxnSpPr>
          <p:nvPr/>
        </p:nvCxnSpPr>
        <p:spPr>
          <a:xfrm rot="5400000" flipH="1" flipV="1">
            <a:off x="3473861" y="2103236"/>
            <a:ext cx="1304415" cy="1194289"/>
          </a:xfrm>
          <a:prstGeom prst="bentConnector3">
            <a:avLst>
              <a:gd name="adj1" fmla="val 4658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A14831-DE4A-DB56-88F6-981EE4B6888C}"/>
              </a:ext>
            </a:extLst>
          </p:cNvPr>
          <p:cNvSpPr/>
          <p:nvPr/>
        </p:nvSpPr>
        <p:spPr>
          <a:xfrm>
            <a:off x="856292" y="1796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A07F08-509F-7C0C-EFFE-7545F385859D}"/>
              </a:ext>
            </a:extLst>
          </p:cNvPr>
          <p:cNvCxnSpPr>
            <a:cxnSpLocks/>
          </p:cNvCxnSpPr>
          <p:nvPr/>
        </p:nvCxnSpPr>
        <p:spPr>
          <a:xfrm flipV="1">
            <a:off x="2699793" y="2048172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470F24E7-137F-81D1-A2A1-6935C194AE5A}"/>
              </a:ext>
            </a:extLst>
          </p:cNvPr>
          <p:cNvSpPr/>
          <p:nvPr/>
        </p:nvSpPr>
        <p:spPr>
          <a:xfrm>
            <a:off x="261380" y="348550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0469FAE1-675A-C882-4D4F-4E18FBEE154C}"/>
              </a:ext>
            </a:extLst>
          </p:cNvPr>
          <p:cNvSpPr/>
          <p:nvPr/>
        </p:nvSpPr>
        <p:spPr>
          <a:xfrm>
            <a:off x="261380" y="400815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8E4BB5-F644-CFC3-17B3-BD913C736091}"/>
              </a:ext>
            </a:extLst>
          </p:cNvPr>
          <p:cNvCxnSpPr>
            <a:cxnSpLocks/>
            <a:stCxn id="68" idx="2"/>
            <a:endCxn id="39" idx="3"/>
          </p:cNvCxnSpPr>
          <p:nvPr/>
        </p:nvCxnSpPr>
        <p:spPr>
          <a:xfrm rot="10800000" flipV="1">
            <a:off x="1706716" y="3677355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4667C6-099E-CF63-5272-608FE00E9B77}"/>
              </a:ext>
            </a:extLst>
          </p:cNvPr>
          <p:cNvSpPr/>
          <p:nvPr/>
        </p:nvSpPr>
        <p:spPr>
          <a:xfrm>
            <a:off x="220231" y="3424820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1BDC4E-AFCD-3609-E3E3-A3C3CB9EFD6C}"/>
              </a:ext>
            </a:extLst>
          </p:cNvPr>
          <p:cNvSpPr/>
          <p:nvPr/>
        </p:nvSpPr>
        <p:spPr>
          <a:xfrm>
            <a:off x="986289" y="3310726"/>
            <a:ext cx="1476738" cy="11409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211AB21-F7CF-0E7B-D930-E9CEFA178008}"/>
              </a:ext>
            </a:extLst>
          </p:cNvPr>
          <p:cNvSpPr/>
          <p:nvPr/>
        </p:nvSpPr>
        <p:spPr>
          <a:xfrm rot="5400000" flipV="1">
            <a:off x="3675701" y="2325192"/>
            <a:ext cx="177142" cy="913619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FA68D6-FC29-8DBE-B8DA-CFA600B028BE}"/>
              </a:ext>
            </a:extLst>
          </p:cNvPr>
          <p:cNvSpPr/>
          <p:nvPr/>
        </p:nvSpPr>
        <p:spPr>
          <a:xfrm>
            <a:off x="4160592" y="306687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58DDC2-3835-7E94-9FCF-DB4EA217A40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63300" y="3174885"/>
            <a:ext cx="397292" cy="1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2">
            <a:extLst>
              <a:ext uri="{FF2B5EF4-FFF2-40B4-BE49-F238E27FC236}">
                <a16:creationId xmlns:a16="http://schemas.microsoft.com/office/drawing/2014/main" id="{37608E22-B0C3-2411-ED2B-0D929072F31D}"/>
              </a:ext>
            </a:extLst>
          </p:cNvPr>
          <p:cNvSpPr/>
          <p:nvPr/>
        </p:nvSpPr>
        <p:spPr>
          <a:xfrm>
            <a:off x="3905623" y="1540109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55994B2-13F7-F1E3-EB67-6D9C6183E62B}"/>
              </a:ext>
            </a:extLst>
          </p:cNvPr>
          <p:cNvCxnSpPr>
            <a:cxnSpLocks/>
            <a:stCxn id="55" idx="0"/>
            <a:endCxn id="46" idx="4"/>
          </p:cNvCxnSpPr>
          <p:nvPr/>
        </p:nvCxnSpPr>
        <p:spPr>
          <a:xfrm rot="5400000" flipH="1" flipV="1">
            <a:off x="4200240" y="798853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F454C7-EC24-5078-0E43-E6D12DD33C7D}"/>
              </a:ext>
            </a:extLst>
          </p:cNvPr>
          <p:cNvSpPr/>
          <p:nvPr/>
        </p:nvSpPr>
        <p:spPr>
          <a:xfrm>
            <a:off x="6199951" y="190415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8DDD97-42E0-3C03-D137-2937F022B3DE}"/>
              </a:ext>
            </a:extLst>
          </p:cNvPr>
          <p:cNvSpPr txBox="1"/>
          <p:nvPr/>
        </p:nvSpPr>
        <p:spPr>
          <a:xfrm>
            <a:off x="259701" y="199378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A5CDB6-4864-FF50-99C7-B51994A288C6}"/>
              </a:ext>
            </a:extLst>
          </p:cNvPr>
          <p:cNvSpPr txBox="1"/>
          <p:nvPr/>
        </p:nvSpPr>
        <p:spPr>
          <a:xfrm>
            <a:off x="7360804" y="245937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DE6AC-6475-7389-AA2D-691D0B6D3091}"/>
              </a:ext>
            </a:extLst>
          </p:cNvPr>
          <p:cNvSpPr txBox="1"/>
          <p:nvPr/>
        </p:nvSpPr>
        <p:spPr>
          <a:xfrm>
            <a:off x="5363447" y="2323140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D76488-694A-0D89-84E8-DEF7250ECB93}"/>
              </a:ext>
            </a:extLst>
          </p:cNvPr>
          <p:cNvSpPr/>
          <p:nvPr/>
        </p:nvSpPr>
        <p:spPr>
          <a:xfrm>
            <a:off x="284290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073557-1629-32D5-DEC0-F06090CB393A}"/>
              </a:ext>
            </a:extLst>
          </p:cNvPr>
          <p:cNvSpPr txBox="1"/>
          <p:nvPr/>
        </p:nvSpPr>
        <p:spPr>
          <a:xfrm>
            <a:off x="2940368" y="2206059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134564-7142-A9B2-3BB5-9CE90A771B19}"/>
              </a:ext>
            </a:extLst>
          </p:cNvPr>
          <p:cNvSpPr txBox="1"/>
          <p:nvPr/>
        </p:nvSpPr>
        <p:spPr>
          <a:xfrm>
            <a:off x="3191152" y="2469419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79757C-91C7-DBF3-9487-30B44294F396}"/>
              </a:ext>
            </a:extLst>
          </p:cNvPr>
          <p:cNvSpPr/>
          <p:nvPr/>
        </p:nvSpPr>
        <p:spPr>
          <a:xfrm>
            <a:off x="320317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78F996-0CFB-A1DD-6E76-9F395E9B102E}"/>
              </a:ext>
            </a:extLst>
          </p:cNvPr>
          <p:cNvSpPr/>
          <p:nvPr/>
        </p:nvSpPr>
        <p:spPr>
          <a:xfrm>
            <a:off x="6443485" y="243330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79CE41-05FF-1B97-7AC3-B16563C7BABC}"/>
              </a:ext>
            </a:extLst>
          </p:cNvPr>
          <p:cNvCxnSpPr>
            <a:cxnSpLocks/>
            <a:stCxn id="61" idx="0"/>
            <a:endCxn id="22" idx="2"/>
          </p:cNvCxnSpPr>
          <p:nvPr/>
        </p:nvCxnSpPr>
        <p:spPr>
          <a:xfrm flipV="1">
            <a:off x="6551497" y="2048172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55F797-6E42-2265-87BF-B19E97BEA321}"/>
              </a:ext>
            </a:extLst>
          </p:cNvPr>
          <p:cNvSpPr txBox="1"/>
          <p:nvPr/>
        </p:nvSpPr>
        <p:spPr>
          <a:xfrm>
            <a:off x="4299539" y="3167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C0B068-B937-4EC8-532A-113042946BBA}"/>
              </a:ext>
            </a:extLst>
          </p:cNvPr>
          <p:cNvSpPr/>
          <p:nvPr/>
        </p:nvSpPr>
        <p:spPr>
          <a:xfrm>
            <a:off x="2463026" y="31898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918DB-B27F-76D3-2BC3-FF16DE01F257}"/>
              </a:ext>
            </a:extLst>
          </p:cNvPr>
          <p:cNvSpPr txBox="1"/>
          <p:nvPr/>
        </p:nvSpPr>
        <p:spPr>
          <a:xfrm>
            <a:off x="155682" y="30564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63A846-DF07-2A10-6AA3-174D71C6FE16}"/>
              </a:ext>
            </a:extLst>
          </p:cNvPr>
          <p:cNvSpPr/>
          <p:nvPr/>
        </p:nvSpPr>
        <p:spPr>
          <a:xfrm>
            <a:off x="2463026" y="356934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DC059-B1DA-D984-0F4B-373AD586C42E}"/>
              </a:ext>
            </a:extLst>
          </p:cNvPr>
          <p:cNvSpPr txBox="1"/>
          <p:nvPr/>
        </p:nvSpPr>
        <p:spPr>
          <a:xfrm>
            <a:off x="1654377" y="404107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5FDF7-0210-E3B2-93B3-32C3F2069144}"/>
              </a:ext>
            </a:extLst>
          </p:cNvPr>
          <p:cNvSpPr/>
          <p:nvPr/>
        </p:nvSpPr>
        <p:spPr>
          <a:xfrm>
            <a:off x="3420912" y="335258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C9E2F2-5F8D-7894-9EC4-EA89AB908347}"/>
              </a:ext>
            </a:extLst>
          </p:cNvPr>
          <p:cNvSpPr txBox="1"/>
          <p:nvPr/>
        </p:nvSpPr>
        <p:spPr>
          <a:xfrm>
            <a:off x="4680975" y="217865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B7439CF9-D92D-80D7-459F-CCDAF96B049A}"/>
              </a:ext>
            </a:extLst>
          </p:cNvPr>
          <p:cNvSpPr/>
          <p:nvPr/>
        </p:nvSpPr>
        <p:spPr>
          <a:xfrm>
            <a:off x="7541906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D</a:t>
            </a:r>
            <a:endParaRPr lang="ko-KR" altLang="en-US" sz="1100"/>
          </a:p>
        </p:txBody>
      </p:sp>
      <p:sp>
        <p:nvSpPr>
          <p:cNvPr id="76" name="모서리가 둥근 직사각형 2">
            <a:extLst>
              <a:ext uri="{FF2B5EF4-FFF2-40B4-BE49-F238E27FC236}">
                <a16:creationId xmlns:a16="http://schemas.microsoft.com/office/drawing/2014/main" id="{6BFA17E7-3D00-157E-0D6D-2047431486BF}"/>
              </a:ext>
            </a:extLst>
          </p:cNvPr>
          <p:cNvSpPr/>
          <p:nvPr/>
        </p:nvSpPr>
        <p:spPr>
          <a:xfrm>
            <a:off x="7630526" y="2981448"/>
            <a:ext cx="1190912" cy="890801"/>
          </a:xfrm>
          <a:prstGeom prst="roundRect">
            <a:avLst>
              <a:gd name="adj" fmla="val 904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spark-operator </a:t>
            </a:r>
            <a:br>
              <a:rPr lang="en-US" altLang="ko-KR" sz="1000" b="1"/>
            </a:br>
            <a:r>
              <a:rPr lang="en-US" altLang="ko-KR" sz="1000"/>
              <a:t>/ Pod</a:t>
            </a:r>
            <a:endParaRPr lang="ko-KR" altLang="en-US" sz="1000"/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5668E099-6809-7EDA-FCDB-55210BB41384}"/>
              </a:ext>
            </a:extLst>
          </p:cNvPr>
          <p:cNvSpPr/>
          <p:nvPr/>
        </p:nvSpPr>
        <p:spPr>
          <a:xfrm>
            <a:off x="7698325" y="3072694"/>
            <a:ext cx="1047740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spark-submit CLI</a:t>
            </a:r>
            <a:endParaRPr lang="ko-KR" altLang="en-US" sz="900" b="1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203981CE-5480-F7BE-04FE-6141F74CCFB9}"/>
              </a:ext>
            </a:extLst>
          </p:cNvPr>
          <p:cNvSpPr/>
          <p:nvPr/>
        </p:nvSpPr>
        <p:spPr>
          <a:xfrm>
            <a:off x="2483767" y="848240"/>
            <a:ext cx="1421855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3AD1C164-17CC-5C80-F429-59E21D8A3B20}"/>
              </a:ext>
            </a:extLst>
          </p:cNvPr>
          <p:cNvSpPr/>
          <p:nvPr/>
        </p:nvSpPr>
        <p:spPr>
          <a:xfrm>
            <a:off x="4146747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ScheduledSparkApplication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71C5DB-E8F4-90CB-587F-810A1330B841}"/>
              </a:ext>
            </a:extLst>
          </p:cNvPr>
          <p:cNvSpPr/>
          <p:nvPr/>
        </p:nvSpPr>
        <p:spPr>
          <a:xfrm>
            <a:off x="6297626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Web UI</a:t>
            </a:r>
          </a:p>
          <a:p>
            <a:pPr algn="ctr"/>
            <a:r>
              <a:rPr lang="en-US" altLang="ko-KR" sz="1000"/>
              <a:t>/ Service, Ingress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4D5F5B-3797-AD0E-EAF0-4D212F60BD81}"/>
              </a:ext>
            </a:extLst>
          </p:cNvPr>
          <p:cNvCxnSpPr>
            <a:cxnSpLocks/>
            <a:stCxn id="44" idx="0"/>
            <a:endCxn id="25" idx="3"/>
          </p:cNvCxnSpPr>
          <p:nvPr/>
        </p:nvCxnSpPr>
        <p:spPr>
          <a:xfrm rot="16200000" flipV="1">
            <a:off x="2916917" y="-266187"/>
            <a:ext cx="132603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56D8460-A872-BC45-7985-A9AE1913A69B}"/>
              </a:ext>
            </a:extLst>
          </p:cNvPr>
          <p:cNvCxnSpPr>
            <a:cxnSpLocks/>
            <a:stCxn id="89" idx="0"/>
            <a:endCxn id="21" idx="0"/>
          </p:cNvCxnSpPr>
          <p:nvPr/>
        </p:nvCxnSpPr>
        <p:spPr>
          <a:xfrm rot="16200000" flipV="1">
            <a:off x="4928159" y="-356137"/>
            <a:ext cx="1399116" cy="5191608"/>
          </a:xfrm>
          <a:prstGeom prst="bentConnector3">
            <a:avLst>
              <a:gd name="adj1" fmla="val 10700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60CC63C-D132-E631-5609-AF66D7DA51F0}"/>
              </a:ext>
            </a:extLst>
          </p:cNvPr>
          <p:cNvSpPr/>
          <p:nvPr/>
        </p:nvSpPr>
        <p:spPr>
          <a:xfrm>
            <a:off x="8115509" y="29392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CE22B-46BB-19F6-F3E1-132F941E155C}"/>
              </a:ext>
            </a:extLst>
          </p:cNvPr>
          <p:cNvSpPr txBox="1"/>
          <p:nvPr/>
        </p:nvSpPr>
        <p:spPr>
          <a:xfrm>
            <a:off x="7240141" y="421597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95D839-6704-95F3-5FF5-39F046F02042}"/>
              </a:ext>
            </a:extLst>
          </p:cNvPr>
          <p:cNvSpPr/>
          <p:nvPr/>
        </p:nvSpPr>
        <p:spPr>
          <a:xfrm>
            <a:off x="7591835" y="31601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0DECB79-158A-EE5A-6844-BA31C8B4F272}"/>
              </a:ext>
            </a:extLst>
          </p:cNvPr>
          <p:cNvSpPr/>
          <p:nvPr/>
        </p:nvSpPr>
        <p:spPr>
          <a:xfrm>
            <a:off x="1364448" y="214013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86B53C3-380D-241B-834D-5C9BB6FC1664}"/>
              </a:ext>
            </a:extLst>
          </p:cNvPr>
          <p:cNvCxnSpPr>
            <a:cxnSpLocks/>
            <a:stCxn id="101" idx="0"/>
            <a:endCxn id="80" idx="0"/>
          </p:cNvCxnSpPr>
          <p:nvPr/>
        </p:nvCxnSpPr>
        <p:spPr>
          <a:xfrm rot="5400000" flipH="1" flipV="1">
            <a:off x="1687628" y="633073"/>
            <a:ext cx="1291899" cy="1722235"/>
          </a:xfrm>
          <a:prstGeom prst="bentConnector3">
            <a:avLst>
              <a:gd name="adj1" fmla="val 11769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42663DB-3AA6-7D7F-42FF-A73A5CE62F79}"/>
              </a:ext>
            </a:extLst>
          </p:cNvPr>
          <p:cNvCxnSpPr>
            <a:cxnSpLocks/>
            <a:stCxn id="1131" idx="6"/>
            <a:endCxn id="81" idx="0"/>
          </p:cNvCxnSpPr>
          <p:nvPr/>
        </p:nvCxnSpPr>
        <p:spPr>
          <a:xfrm flipV="1">
            <a:off x="1380400" y="848240"/>
            <a:ext cx="3734257" cy="787163"/>
          </a:xfrm>
          <a:prstGeom prst="bentConnector4">
            <a:avLst>
              <a:gd name="adj1" fmla="val 2470"/>
              <a:gd name="adj2" fmla="val 129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DC9B4E0-9100-7049-6266-65F81D781693}"/>
              </a:ext>
            </a:extLst>
          </p:cNvPr>
          <p:cNvCxnSpPr>
            <a:cxnSpLocks/>
            <a:stCxn id="83" idx="0"/>
            <a:endCxn id="25" idx="0"/>
          </p:cNvCxnSpPr>
          <p:nvPr/>
        </p:nvCxnSpPr>
        <p:spPr>
          <a:xfrm rot="16200000" flipH="1" flipV="1">
            <a:off x="3974747" y="-2162743"/>
            <a:ext cx="279806" cy="6301772"/>
          </a:xfrm>
          <a:prstGeom prst="bentConnector3">
            <a:avLst>
              <a:gd name="adj1" fmla="val -1021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BEA5223-4721-C84A-4052-6418535C1A17}"/>
              </a:ext>
            </a:extLst>
          </p:cNvPr>
          <p:cNvCxnSpPr>
            <a:cxnSpLocks/>
            <a:stCxn id="1031" idx="0"/>
            <a:endCxn id="83" idx="2"/>
          </p:cNvCxnSpPr>
          <p:nvPr/>
        </p:nvCxnSpPr>
        <p:spPr>
          <a:xfrm rot="5400000" flipH="1" flipV="1">
            <a:off x="4706559" y="311596"/>
            <a:ext cx="1514269" cy="3603685"/>
          </a:xfrm>
          <a:prstGeom prst="bentConnector3">
            <a:avLst>
              <a:gd name="adj1" fmla="val 55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Oval 1030">
            <a:extLst>
              <a:ext uri="{FF2B5EF4-FFF2-40B4-BE49-F238E27FC236}">
                <a16:creationId xmlns:a16="http://schemas.microsoft.com/office/drawing/2014/main" id="{8A6AF2F6-F375-D17C-245D-9C8790DF1A06}"/>
              </a:ext>
            </a:extLst>
          </p:cNvPr>
          <p:cNvSpPr/>
          <p:nvPr/>
        </p:nvSpPr>
        <p:spPr>
          <a:xfrm>
            <a:off x="3553839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E863616-6471-0C8B-496B-7017414D87B9}"/>
              </a:ext>
            </a:extLst>
          </p:cNvPr>
          <p:cNvSpPr txBox="1"/>
          <p:nvPr/>
        </p:nvSpPr>
        <p:spPr>
          <a:xfrm>
            <a:off x="1408268" y="594440"/>
            <a:ext cx="10631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SparkApplication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Object</a:t>
            </a:r>
          </a:p>
        </p:txBody>
      </p:sp>
      <p:cxnSp>
        <p:nvCxnSpPr>
          <p:cNvPr id="1079" name="Elbow Connector 1078">
            <a:extLst>
              <a:ext uri="{FF2B5EF4-FFF2-40B4-BE49-F238E27FC236}">
                <a16:creationId xmlns:a16="http://schemas.microsoft.com/office/drawing/2014/main" id="{B7996968-770E-AEAE-129B-43D583AFD560}"/>
              </a:ext>
            </a:extLst>
          </p:cNvPr>
          <p:cNvCxnSpPr>
            <a:cxnSpLocks/>
            <a:stCxn id="99" idx="2"/>
            <a:endCxn id="1091" idx="4"/>
          </p:cNvCxnSpPr>
          <p:nvPr/>
        </p:nvCxnSpPr>
        <p:spPr>
          <a:xfrm rot="10800000" flipV="1">
            <a:off x="3690893" y="3268176"/>
            <a:ext cx="3900943" cy="105880"/>
          </a:xfrm>
          <a:prstGeom prst="bentConnector4">
            <a:avLst>
              <a:gd name="adj1" fmla="val 5088"/>
              <a:gd name="adj2" fmla="val 1045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2F20A531-B8A8-2962-3DBD-9128CED41B9F}"/>
              </a:ext>
            </a:extLst>
          </p:cNvPr>
          <p:cNvSpPr/>
          <p:nvPr/>
        </p:nvSpPr>
        <p:spPr>
          <a:xfrm>
            <a:off x="3615911" y="3224095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FB901DD9-58C9-AC09-A617-FF9BE968A1D7}"/>
              </a:ext>
            </a:extLst>
          </p:cNvPr>
          <p:cNvSpPr/>
          <p:nvPr/>
        </p:nvSpPr>
        <p:spPr>
          <a:xfrm>
            <a:off x="8459716" y="2837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119" name="Elbow Connector 1118">
            <a:extLst>
              <a:ext uri="{FF2B5EF4-FFF2-40B4-BE49-F238E27FC236}">
                <a16:creationId xmlns:a16="http://schemas.microsoft.com/office/drawing/2014/main" id="{678AC701-755D-248A-420F-C2DD27B63469}"/>
              </a:ext>
            </a:extLst>
          </p:cNvPr>
          <p:cNvCxnSpPr>
            <a:cxnSpLocks/>
            <a:stCxn id="1118" idx="0"/>
            <a:endCxn id="83" idx="3"/>
          </p:cNvCxnSpPr>
          <p:nvPr/>
        </p:nvCxnSpPr>
        <p:spPr>
          <a:xfrm rot="16200000" flipV="1">
            <a:off x="7533007" y="1802712"/>
            <a:ext cx="1735161" cy="33428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Oval 1126">
            <a:extLst>
              <a:ext uri="{FF2B5EF4-FFF2-40B4-BE49-F238E27FC236}">
                <a16:creationId xmlns:a16="http://schemas.microsoft.com/office/drawing/2014/main" id="{AE51AC2A-C4F1-09D4-3A27-FB833264C555}"/>
              </a:ext>
            </a:extLst>
          </p:cNvPr>
          <p:cNvSpPr/>
          <p:nvPr/>
        </p:nvSpPr>
        <p:spPr>
          <a:xfrm>
            <a:off x="1108243" y="1469780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4BA51C1-8060-5D0D-4BCA-7491B912E548}"/>
              </a:ext>
            </a:extLst>
          </p:cNvPr>
          <p:cNvSpPr/>
          <p:nvPr/>
        </p:nvSpPr>
        <p:spPr>
          <a:xfrm>
            <a:off x="1164376" y="15273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1D074DBB-F190-D314-1B06-B010E5BA03B5}"/>
              </a:ext>
            </a:extLst>
          </p:cNvPr>
          <p:cNvCxnSpPr>
            <a:cxnSpLocks/>
          </p:cNvCxnSpPr>
          <p:nvPr/>
        </p:nvCxnSpPr>
        <p:spPr>
          <a:xfrm>
            <a:off x="218501" y="4811468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8" name="TextBox 1147">
            <a:extLst>
              <a:ext uri="{FF2B5EF4-FFF2-40B4-BE49-F238E27FC236}">
                <a16:creationId xmlns:a16="http://schemas.microsoft.com/office/drawing/2014/main" id="{B1086A9F-6672-5771-FED3-2242F006CB08}"/>
              </a:ext>
            </a:extLst>
          </p:cNvPr>
          <p:cNvSpPr txBox="1"/>
          <p:nvPr/>
        </p:nvSpPr>
        <p:spPr>
          <a:xfrm>
            <a:off x="562806" y="4691437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4B7DCD21-5A61-60EF-0CC9-C0D828CDE361}"/>
              </a:ext>
            </a:extLst>
          </p:cNvPr>
          <p:cNvCxnSpPr>
            <a:cxnSpLocks/>
          </p:cNvCxnSpPr>
          <p:nvPr/>
        </p:nvCxnSpPr>
        <p:spPr>
          <a:xfrm>
            <a:off x="1462884" y="481146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075E2A83-0A52-66C6-1581-CD1FECC3ECC3}"/>
              </a:ext>
            </a:extLst>
          </p:cNvPr>
          <p:cNvSpPr txBox="1"/>
          <p:nvPr/>
        </p:nvSpPr>
        <p:spPr>
          <a:xfrm>
            <a:off x="1812951" y="469143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1E4399FE-D77E-66D9-4E3B-5F67E24DAC19}"/>
              </a:ext>
            </a:extLst>
          </p:cNvPr>
          <p:cNvCxnSpPr>
            <a:cxnSpLocks/>
          </p:cNvCxnSpPr>
          <p:nvPr/>
        </p:nvCxnSpPr>
        <p:spPr>
          <a:xfrm>
            <a:off x="3067444" y="4811468"/>
            <a:ext cx="3443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64BB1E3-448D-D4E4-203B-EFC8C96C18A2}"/>
              </a:ext>
            </a:extLst>
          </p:cNvPr>
          <p:cNvSpPr txBox="1"/>
          <p:nvPr/>
        </p:nvSpPr>
        <p:spPr>
          <a:xfrm>
            <a:off x="3407741" y="469143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0B1F1-97E8-8152-DBDA-13923D97BA9D}"/>
              </a:ext>
            </a:extLst>
          </p:cNvPr>
          <p:cNvSpPr txBox="1"/>
          <p:nvPr/>
        </p:nvSpPr>
        <p:spPr>
          <a:xfrm>
            <a:off x="1927395" y="2302064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A26EF336-4648-E57D-8284-143D1DCABD18}"/>
              </a:ext>
            </a:extLst>
          </p:cNvPr>
          <p:cNvSpPr/>
          <p:nvPr/>
        </p:nvSpPr>
        <p:spPr>
          <a:xfrm>
            <a:off x="263516" y="2707076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AFC981E-2E74-7F1B-00B9-504782C1F8C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664892" y="2900449"/>
            <a:ext cx="907495" cy="202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1E51C5D-4D8F-FBF6-E020-C955980D3D85}"/>
              </a:ext>
            </a:extLst>
          </p:cNvPr>
          <p:cNvSpPr txBox="1"/>
          <p:nvPr/>
        </p:nvSpPr>
        <p:spPr>
          <a:xfrm>
            <a:off x="1653676" y="2674233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</p:spTree>
    <p:extLst>
      <p:ext uri="{BB962C8B-B14F-4D97-AF65-F5344CB8AC3E}">
        <p14:creationId xmlns:p14="http://schemas.microsoft.com/office/powerpoint/2010/main" val="191601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spark-submit CLI Architecture </a:t>
            </a:r>
            <a:endParaRPr lang="ko-KR" altLang="en-US" sz="36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E9F0C1-2970-13C4-9734-BA70C6732AC3}"/>
              </a:ext>
            </a:extLst>
          </p:cNvPr>
          <p:cNvSpPr/>
          <p:nvPr/>
        </p:nvSpPr>
        <p:spPr>
          <a:xfrm>
            <a:off x="2843807" y="1275607"/>
            <a:ext cx="4879389" cy="3168346"/>
          </a:xfrm>
          <a:prstGeom prst="roundRect">
            <a:avLst>
              <a:gd name="adj" fmla="val 400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549A605-BC64-4D2E-C955-87168B1269B0}"/>
              </a:ext>
            </a:extLst>
          </p:cNvPr>
          <p:cNvSpPr/>
          <p:nvPr/>
        </p:nvSpPr>
        <p:spPr>
          <a:xfrm>
            <a:off x="2915815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9E2A25-1E87-5A6A-3E47-B21903F713DA}"/>
              </a:ext>
            </a:extLst>
          </p:cNvPr>
          <p:cNvSpPr/>
          <p:nvPr/>
        </p:nvSpPr>
        <p:spPr>
          <a:xfrm>
            <a:off x="4607560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5CC4C4CC-4394-24D2-F95E-1B91AC293343}"/>
              </a:ext>
            </a:extLst>
          </p:cNvPr>
          <p:cNvSpPr/>
          <p:nvPr/>
        </p:nvSpPr>
        <p:spPr>
          <a:xfrm>
            <a:off x="6299468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870B7103-77DB-AAB9-FC43-C36E7AEE5176}"/>
              </a:ext>
            </a:extLst>
          </p:cNvPr>
          <p:cNvSpPr/>
          <p:nvPr/>
        </p:nvSpPr>
        <p:spPr>
          <a:xfrm>
            <a:off x="3004435" y="278776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4580A2-2795-D606-221C-33D957496623}"/>
              </a:ext>
            </a:extLst>
          </p:cNvPr>
          <p:cNvSpPr/>
          <p:nvPr/>
        </p:nvSpPr>
        <p:spPr>
          <a:xfrm>
            <a:off x="693427" y="219607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spark-submit CLI</a:t>
            </a:r>
            <a:endParaRPr lang="ko-KR" altLang="en-US" sz="1000" b="1"/>
          </a:p>
        </p:txBody>
      </p: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0BE74BAC-CCCF-0A1E-E11F-47A743EE3D76}"/>
              </a:ext>
            </a:extLst>
          </p:cNvPr>
          <p:cNvSpPr/>
          <p:nvPr/>
        </p:nvSpPr>
        <p:spPr>
          <a:xfrm>
            <a:off x="3004435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C08BAA54-B1F1-29B9-35FD-3A8E56FFED64}"/>
              </a:ext>
            </a:extLst>
          </p:cNvPr>
          <p:cNvSpPr/>
          <p:nvPr/>
        </p:nvSpPr>
        <p:spPr>
          <a:xfrm>
            <a:off x="4696180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237169D2-E52F-A9F0-128A-66AA7DD7C3F0}"/>
              </a:ext>
            </a:extLst>
          </p:cNvPr>
          <p:cNvSpPr/>
          <p:nvPr/>
        </p:nvSpPr>
        <p:spPr>
          <a:xfrm>
            <a:off x="4696180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354C772-CAEC-95EB-FFE3-19FA05F037E3}"/>
              </a:ext>
            </a:extLst>
          </p:cNvPr>
          <p:cNvSpPr/>
          <p:nvPr/>
        </p:nvSpPr>
        <p:spPr>
          <a:xfrm>
            <a:off x="6388088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50" name="모서리가 둥근 직사각형 2">
            <a:extLst>
              <a:ext uri="{FF2B5EF4-FFF2-40B4-BE49-F238E27FC236}">
                <a16:creationId xmlns:a16="http://schemas.microsoft.com/office/drawing/2014/main" id="{9DC68ADA-F451-0CCE-5586-EB5438D4E7C1}"/>
              </a:ext>
            </a:extLst>
          </p:cNvPr>
          <p:cNvSpPr/>
          <p:nvPr/>
        </p:nvSpPr>
        <p:spPr>
          <a:xfrm>
            <a:off x="2915815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52" name="모서리가 둥근 직사각형 2">
            <a:extLst>
              <a:ext uri="{FF2B5EF4-FFF2-40B4-BE49-F238E27FC236}">
                <a16:creationId xmlns:a16="http://schemas.microsoft.com/office/drawing/2014/main" id="{D9FF5154-1FCB-8303-0C33-365F3B7A695D}"/>
              </a:ext>
            </a:extLst>
          </p:cNvPr>
          <p:cNvSpPr/>
          <p:nvPr/>
        </p:nvSpPr>
        <p:spPr>
          <a:xfrm>
            <a:off x="6299468" y="1346428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65EF8AC6-68B4-E8F0-B6E0-BA72261162BA}"/>
              </a:ext>
            </a:extLst>
          </p:cNvPr>
          <p:cNvSpPr/>
          <p:nvPr/>
        </p:nvSpPr>
        <p:spPr>
          <a:xfrm>
            <a:off x="6388088" y="3291823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1A09058-9133-1534-6F75-59B14374210C}"/>
              </a:ext>
            </a:extLst>
          </p:cNvPr>
          <p:cNvSpPr/>
          <p:nvPr/>
        </p:nvSpPr>
        <p:spPr>
          <a:xfrm>
            <a:off x="4653126" y="2355726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5511788A-9777-BF16-EA55-3E15C4A8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1" y="934365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030ECF-D3CD-3C7C-DD45-B4093F2983A1}"/>
              </a:ext>
            </a:extLst>
          </p:cNvPr>
          <p:cNvCxnSpPr>
            <a:cxnSpLocks/>
            <a:stCxn id="91" idx="4"/>
            <a:endCxn id="12" idx="0"/>
          </p:cNvCxnSpPr>
          <p:nvPr/>
        </p:nvCxnSpPr>
        <p:spPr>
          <a:xfrm flipH="1">
            <a:off x="1394115" y="1818489"/>
            <a:ext cx="2236" cy="3775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B6BB73-9335-434E-5C5D-BCE6298077DA}"/>
              </a:ext>
            </a:extLst>
          </p:cNvPr>
          <p:cNvSpPr txBox="1"/>
          <p:nvPr/>
        </p:nvSpPr>
        <p:spPr>
          <a:xfrm>
            <a:off x="1180118" y="1394394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70E0060-91D8-6C59-76DD-9DF4EE2777CC}"/>
              </a:ext>
            </a:extLst>
          </p:cNvPr>
          <p:cNvCxnSpPr>
            <a:cxnSpLocks/>
            <a:stCxn id="1114" idx="0"/>
            <a:endCxn id="1026" idx="3"/>
          </p:cNvCxnSpPr>
          <p:nvPr/>
        </p:nvCxnSpPr>
        <p:spPr>
          <a:xfrm rot="16200000" flipV="1">
            <a:off x="3348964" y="-459868"/>
            <a:ext cx="132603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93ABD5E-2F7B-0B72-9C05-C0EBD1E6D99B}"/>
              </a:ext>
            </a:extLst>
          </p:cNvPr>
          <p:cNvCxnSpPr>
            <a:cxnSpLocks/>
            <a:stCxn id="1044" idx="0"/>
            <a:endCxn id="1114" idx="2"/>
          </p:cNvCxnSpPr>
          <p:nvPr/>
        </p:nvCxnSpPr>
        <p:spPr>
          <a:xfrm rot="5400000" flipH="1" flipV="1">
            <a:off x="3958732" y="1991490"/>
            <a:ext cx="1333526" cy="1059529"/>
          </a:xfrm>
          <a:prstGeom prst="bentConnector3">
            <a:avLst>
              <a:gd name="adj1" fmla="val 465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8E0E014-3205-B2E7-5949-2BFF608208D3}"/>
              </a:ext>
            </a:extLst>
          </p:cNvPr>
          <p:cNvSpPr/>
          <p:nvPr/>
        </p:nvSpPr>
        <p:spPr>
          <a:xfrm>
            <a:off x="1288339" y="160246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965823-9322-29F9-9C45-174CC7BDA338}"/>
              </a:ext>
            </a:extLst>
          </p:cNvPr>
          <p:cNvCxnSpPr>
            <a:cxnSpLocks/>
          </p:cNvCxnSpPr>
          <p:nvPr/>
        </p:nvCxnSpPr>
        <p:spPr>
          <a:xfrm>
            <a:off x="3131840" y="1853179"/>
            <a:ext cx="0" cy="93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2EA938F-29F8-0F65-4F82-70F42AB86439}"/>
              </a:ext>
            </a:extLst>
          </p:cNvPr>
          <p:cNvCxnSpPr>
            <a:cxnSpLocks/>
            <a:stCxn id="64" idx="6"/>
            <a:endCxn id="50" idx="1"/>
          </p:cNvCxnSpPr>
          <p:nvPr/>
        </p:nvCxnSpPr>
        <p:spPr>
          <a:xfrm flipV="1">
            <a:off x="2212540" y="1600460"/>
            <a:ext cx="703275" cy="669966"/>
          </a:xfrm>
          <a:prstGeom prst="bentConnector3">
            <a:avLst>
              <a:gd name="adj1" fmla="val 4843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72811F0-9D7C-903C-69F0-81F3AB86506A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208747" y="2518820"/>
            <a:ext cx="795687" cy="343919"/>
          </a:xfrm>
          <a:prstGeom prst="bentConnector3">
            <a:avLst>
              <a:gd name="adj1" fmla="val 4408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모서리가 둥근 직사각형 2">
            <a:extLst>
              <a:ext uri="{FF2B5EF4-FFF2-40B4-BE49-F238E27FC236}">
                <a16:creationId xmlns:a16="http://schemas.microsoft.com/office/drawing/2014/main" id="{78912B6A-4DC7-0660-85AF-A36CA6409A20}"/>
              </a:ext>
            </a:extLst>
          </p:cNvPr>
          <p:cNvSpPr/>
          <p:nvPr/>
        </p:nvSpPr>
        <p:spPr>
          <a:xfrm>
            <a:off x="693427" y="329182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1042" name="모서리가 둥근 직사각형 2">
            <a:extLst>
              <a:ext uri="{FF2B5EF4-FFF2-40B4-BE49-F238E27FC236}">
                <a16:creationId xmlns:a16="http://schemas.microsoft.com/office/drawing/2014/main" id="{4DF38BB4-9819-888D-B773-28F265C2B963}"/>
              </a:ext>
            </a:extLst>
          </p:cNvPr>
          <p:cNvSpPr/>
          <p:nvPr/>
        </p:nvSpPr>
        <p:spPr>
          <a:xfrm>
            <a:off x="693427" y="3814472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1077" name="Elbow Connector 1076">
            <a:extLst>
              <a:ext uri="{FF2B5EF4-FFF2-40B4-BE49-F238E27FC236}">
                <a16:creationId xmlns:a16="http://schemas.microsoft.com/office/drawing/2014/main" id="{7EA25DC9-362B-8CE0-A5E0-DD576139EB91}"/>
              </a:ext>
            </a:extLst>
          </p:cNvPr>
          <p:cNvCxnSpPr>
            <a:cxnSpLocks/>
            <a:stCxn id="1030" idx="2"/>
            <a:endCxn id="1086" idx="3"/>
          </p:cNvCxnSpPr>
          <p:nvPr/>
        </p:nvCxnSpPr>
        <p:spPr>
          <a:xfrm rot="10800000" flipV="1">
            <a:off x="2138763" y="3483674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EFB2A99B-C801-D583-6B1D-6C50018A5544}"/>
              </a:ext>
            </a:extLst>
          </p:cNvPr>
          <p:cNvSpPr/>
          <p:nvPr/>
        </p:nvSpPr>
        <p:spPr>
          <a:xfrm>
            <a:off x="652278" y="3231139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869B0BFD-C700-87CA-E5D4-B6F0FF47645B}"/>
              </a:ext>
            </a:extLst>
          </p:cNvPr>
          <p:cNvSpPr/>
          <p:nvPr/>
        </p:nvSpPr>
        <p:spPr>
          <a:xfrm>
            <a:off x="1418336" y="3060872"/>
            <a:ext cx="1476738" cy="170267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E3D2E82C-E0A9-0ED4-6D37-EDBD06146C80}"/>
              </a:ext>
            </a:extLst>
          </p:cNvPr>
          <p:cNvSpPr/>
          <p:nvPr/>
        </p:nvSpPr>
        <p:spPr>
          <a:xfrm rot="5400000" flipV="1">
            <a:off x="4131294" y="2155059"/>
            <a:ext cx="177142" cy="86652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1CD71D9-FE6E-6799-4113-71EEE8B30F53}"/>
              </a:ext>
            </a:extLst>
          </p:cNvPr>
          <p:cNvSpPr/>
          <p:nvPr/>
        </p:nvSpPr>
        <p:spPr>
          <a:xfrm>
            <a:off x="4592639" y="28753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A14C28D-F841-D919-710F-E1EF6CEE3317}"/>
              </a:ext>
            </a:extLst>
          </p:cNvPr>
          <p:cNvCxnSpPr>
            <a:cxnSpLocks/>
            <a:stCxn id="1103" idx="2"/>
            <a:endCxn id="11" idx="3"/>
          </p:cNvCxnSpPr>
          <p:nvPr/>
        </p:nvCxnSpPr>
        <p:spPr>
          <a:xfrm flipH="1" flipV="1">
            <a:off x="4195347" y="2981141"/>
            <a:ext cx="397292" cy="21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4" name="모서리가 둥근 직사각형 2">
            <a:extLst>
              <a:ext uri="{FF2B5EF4-FFF2-40B4-BE49-F238E27FC236}">
                <a16:creationId xmlns:a16="http://schemas.microsoft.com/office/drawing/2014/main" id="{B90DEE95-5A15-FA7B-672A-4EC38DD2DDF0}"/>
              </a:ext>
            </a:extLst>
          </p:cNvPr>
          <p:cNvSpPr/>
          <p:nvPr/>
        </p:nvSpPr>
        <p:spPr>
          <a:xfrm>
            <a:off x="4337670" y="1346428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DE1D6A0-720F-4861-BD21-163626F1A772}"/>
              </a:ext>
            </a:extLst>
          </p:cNvPr>
          <p:cNvCxnSpPr>
            <a:cxnSpLocks/>
            <a:stCxn id="55" idx="0"/>
            <a:endCxn id="41" idx="4"/>
          </p:cNvCxnSpPr>
          <p:nvPr/>
        </p:nvCxnSpPr>
        <p:spPr>
          <a:xfrm rot="5400000" flipH="1" flipV="1">
            <a:off x="4632287" y="605172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9E983EE-419B-29FA-3205-FB72F95DD389}"/>
              </a:ext>
            </a:extLst>
          </p:cNvPr>
          <p:cNvSpPr/>
          <p:nvPr/>
        </p:nvSpPr>
        <p:spPr>
          <a:xfrm>
            <a:off x="6631998" y="1710477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FA476-C5EB-C345-C6BA-45F11904819B}"/>
              </a:ext>
            </a:extLst>
          </p:cNvPr>
          <p:cNvSpPr txBox="1"/>
          <p:nvPr/>
        </p:nvSpPr>
        <p:spPr>
          <a:xfrm>
            <a:off x="691748" y="1846558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0269C-EEFF-7933-5C68-D6BBEF6A375D}"/>
              </a:ext>
            </a:extLst>
          </p:cNvPr>
          <p:cNvSpPr txBox="1"/>
          <p:nvPr/>
        </p:nvSpPr>
        <p:spPr>
          <a:xfrm>
            <a:off x="1634053" y="181275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FD63B2-5F3F-5A78-1BFB-226BEFD6A9D5}"/>
              </a:ext>
            </a:extLst>
          </p:cNvPr>
          <p:cNvSpPr txBox="1"/>
          <p:nvPr/>
        </p:nvSpPr>
        <p:spPr>
          <a:xfrm>
            <a:off x="1730505" y="258815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70AB6-73F4-4C69-D8C0-83158E028410}"/>
              </a:ext>
            </a:extLst>
          </p:cNvPr>
          <p:cNvSpPr txBox="1"/>
          <p:nvPr/>
        </p:nvSpPr>
        <p:spPr>
          <a:xfrm>
            <a:off x="5795494" y="2129459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8D61F7-5310-4C8F-9E53-E68F8B652001}"/>
              </a:ext>
            </a:extLst>
          </p:cNvPr>
          <p:cNvSpPr/>
          <p:nvPr/>
        </p:nvSpPr>
        <p:spPr>
          <a:xfrm>
            <a:off x="3274954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EAB17A-4590-7199-B024-DCF7C63672D4}"/>
              </a:ext>
            </a:extLst>
          </p:cNvPr>
          <p:cNvSpPr/>
          <p:nvPr/>
        </p:nvSpPr>
        <p:spPr>
          <a:xfrm>
            <a:off x="1996516" y="216241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04439C-AAE8-1F91-ECA8-8A107774A4A7}"/>
              </a:ext>
            </a:extLst>
          </p:cNvPr>
          <p:cNvSpPr/>
          <p:nvPr/>
        </p:nvSpPr>
        <p:spPr>
          <a:xfrm>
            <a:off x="1992723" y="241080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C48090-B4DB-6B7C-BFA9-9EA3B1083956}"/>
              </a:ext>
            </a:extLst>
          </p:cNvPr>
          <p:cNvSpPr txBox="1"/>
          <p:nvPr/>
        </p:nvSpPr>
        <p:spPr>
          <a:xfrm>
            <a:off x="3372415" y="201237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E8B1B9-4F38-CCA4-D78D-71260B116C39}"/>
              </a:ext>
            </a:extLst>
          </p:cNvPr>
          <p:cNvSpPr txBox="1"/>
          <p:nvPr/>
        </p:nvSpPr>
        <p:spPr>
          <a:xfrm>
            <a:off x="3623199" y="227573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EB698B-91CC-B150-82F8-9FF2D12831B7}"/>
              </a:ext>
            </a:extLst>
          </p:cNvPr>
          <p:cNvSpPr/>
          <p:nvPr/>
        </p:nvSpPr>
        <p:spPr>
          <a:xfrm>
            <a:off x="3673049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D86303-EAC0-3720-B09F-68558C54C56E}"/>
              </a:ext>
            </a:extLst>
          </p:cNvPr>
          <p:cNvSpPr/>
          <p:nvPr/>
        </p:nvSpPr>
        <p:spPr>
          <a:xfrm>
            <a:off x="6875532" y="22396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63DC0F-71E6-06D1-B6D7-FEDA667304C0}"/>
              </a:ext>
            </a:extLst>
          </p:cNvPr>
          <p:cNvCxnSpPr>
            <a:cxnSpLocks/>
            <a:stCxn id="101" idx="0"/>
            <a:endCxn id="52" idx="2"/>
          </p:cNvCxnSpPr>
          <p:nvPr/>
        </p:nvCxnSpPr>
        <p:spPr>
          <a:xfrm flipV="1">
            <a:off x="6983544" y="1854491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297BFAB-A880-228E-DF95-F2B1520E3B58}"/>
              </a:ext>
            </a:extLst>
          </p:cNvPr>
          <p:cNvSpPr txBox="1"/>
          <p:nvPr/>
        </p:nvSpPr>
        <p:spPr>
          <a:xfrm>
            <a:off x="4715100" y="298113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AAA6F1-1E38-9F94-76F7-A033B7448B42}"/>
              </a:ext>
            </a:extLst>
          </p:cNvPr>
          <p:cNvSpPr/>
          <p:nvPr/>
        </p:nvSpPr>
        <p:spPr>
          <a:xfrm>
            <a:off x="2895073" y="294602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CDCB13E-7E28-B93D-D881-E8E76FB08B7B}"/>
              </a:ext>
            </a:extLst>
          </p:cNvPr>
          <p:cNvSpPr txBox="1"/>
          <p:nvPr/>
        </p:nvSpPr>
        <p:spPr>
          <a:xfrm>
            <a:off x="587729" y="28627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9432618-5149-A391-EA1D-74F144DF5177}"/>
              </a:ext>
            </a:extLst>
          </p:cNvPr>
          <p:cNvSpPr/>
          <p:nvPr/>
        </p:nvSpPr>
        <p:spPr>
          <a:xfrm>
            <a:off x="2895073" y="337566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29BCD48-11B4-D550-9F86-658496870C65}"/>
              </a:ext>
            </a:extLst>
          </p:cNvPr>
          <p:cNvSpPr txBox="1"/>
          <p:nvPr/>
        </p:nvSpPr>
        <p:spPr>
          <a:xfrm>
            <a:off x="2086424" y="384739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6444CC20-BF11-D17A-3709-C7809DCB9AE9}"/>
              </a:ext>
            </a:extLst>
          </p:cNvPr>
          <p:cNvSpPr/>
          <p:nvPr/>
        </p:nvSpPr>
        <p:spPr>
          <a:xfrm>
            <a:off x="3987719" y="31880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284C8B5-8D41-BBDD-7EE4-56D545335FAB}"/>
              </a:ext>
            </a:extLst>
          </p:cNvPr>
          <p:cNvSpPr txBox="1"/>
          <p:nvPr/>
        </p:nvSpPr>
        <p:spPr>
          <a:xfrm>
            <a:off x="5113022" y="19849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AA6B91B-0691-FF65-3C8F-9952199C4C78}"/>
              </a:ext>
            </a:extLst>
          </p:cNvPr>
          <p:cNvCxnSpPr>
            <a:cxnSpLocks/>
          </p:cNvCxnSpPr>
          <p:nvPr/>
        </p:nvCxnSpPr>
        <p:spPr>
          <a:xfrm>
            <a:off x="652278" y="4614664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C8E8409-67AB-E9D7-DAAA-A3A1BEF4B9CE}"/>
              </a:ext>
            </a:extLst>
          </p:cNvPr>
          <p:cNvSpPr txBox="1"/>
          <p:nvPr/>
        </p:nvSpPr>
        <p:spPr>
          <a:xfrm>
            <a:off x="996583" y="4494633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7A64B2FA-F6A1-EDD7-E876-A81135F1486C}"/>
              </a:ext>
            </a:extLst>
          </p:cNvPr>
          <p:cNvCxnSpPr>
            <a:cxnSpLocks/>
          </p:cNvCxnSpPr>
          <p:nvPr/>
        </p:nvCxnSpPr>
        <p:spPr>
          <a:xfrm>
            <a:off x="1896661" y="4614664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9E565D8-DFFC-AC88-380C-FF947C8F493C}"/>
              </a:ext>
            </a:extLst>
          </p:cNvPr>
          <p:cNvSpPr txBox="1"/>
          <p:nvPr/>
        </p:nvSpPr>
        <p:spPr>
          <a:xfrm>
            <a:off x="2246728" y="4494633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</p:spTree>
    <p:extLst>
      <p:ext uri="{BB962C8B-B14F-4D97-AF65-F5344CB8AC3E}">
        <p14:creationId xmlns:p14="http://schemas.microsoft.com/office/powerpoint/2010/main" val="266586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spark-operator Architecture 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2F9A66-C9C5-8E1B-D886-62625B7ED27A}"/>
              </a:ext>
            </a:extLst>
          </p:cNvPr>
          <p:cNvSpPr/>
          <p:nvPr/>
        </p:nvSpPr>
        <p:spPr>
          <a:xfrm>
            <a:off x="2411760" y="764704"/>
            <a:ext cx="6579383" cy="3872931"/>
          </a:xfrm>
          <a:prstGeom prst="roundRect">
            <a:avLst>
              <a:gd name="adj" fmla="val 17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13F75DA-C81E-1A63-0FF9-6B317B7BB70A}"/>
              </a:ext>
            </a:extLst>
          </p:cNvPr>
          <p:cNvSpPr/>
          <p:nvPr/>
        </p:nvSpPr>
        <p:spPr>
          <a:xfrm>
            <a:off x="2483768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FDCF06AD-CF54-6BAE-8B86-089E73048F9E}"/>
              </a:ext>
            </a:extLst>
          </p:cNvPr>
          <p:cNvSpPr/>
          <p:nvPr/>
        </p:nvSpPr>
        <p:spPr>
          <a:xfrm>
            <a:off x="4175513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A736CA6D-20C2-AC90-2206-C2246A0CE419}"/>
              </a:ext>
            </a:extLst>
          </p:cNvPr>
          <p:cNvSpPr/>
          <p:nvPr/>
        </p:nvSpPr>
        <p:spPr>
          <a:xfrm>
            <a:off x="5867421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5969EE8-F4BA-3A16-8C9B-D34CCD609DF5}"/>
              </a:ext>
            </a:extLst>
          </p:cNvPr>
          <p:cNvSpPr/>
          <p:nvPr/>
        </p:nvSpPr>
        <p:spPr>
          <a:xfrm>
            <a:off x="2572388" y="2981449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406526D-113D-711C-DECD-7E851D996144}"/>
              </a:ext>
            </a:extLst>
          </p:cNvPr>
          <p:cNvSpPr/>
          <p:nvPr/>
        </p:nvSpPr>
        <p:spPr>
          <a:xfrm>
            <a:off x="261380" y="238975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sparkctl CLI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BF44C6D3-6833-2F92-38FA-AC996E5D3242}"/>
              </a:ext>
            </a:extLst>
          </p:cNvPr>
          <p:cNvSpPr/>
          <p:nvPr/>
        </p:nvSpPr>
        <p:spPr>
          <a:xfrm>
            <a:off x="2572388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00993319-16EA-4433-7236-565402EBD797}"/>
              </a:ext>
            </a:extLst>
          </p:cNvPr>
          <p:cNvSpPr/>
          <p:nvPr/>
        </p:nvSpPr>
        <p:spPr>
          <a:xfrm>
            <a:off x="4264133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9BAC20C6-B2B6-8164-BCB1-BE141EB7F287}"/>
              </a:ext>
            </a:extLst>
          </p:cNvPr>
          <p:cNvSpPr/>
          <p:nvPr/>
        </p:nvSpPr>
        <p:spPr>
          <a:xfrm>
            <a:off x="4264133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02183FC5-4CBF-BDDE-4845-576BF882202C}"/>
              </a:ext>
            </a:extLst>
          </p:cNvPr>
          <p:cNvSpPr/>
          <p:nvPr/>
        </p:nvSpPr>
        <p:spPr>
          <a:xfrm>
            <a:off x="5956041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9A479CD5-F083-E556-C97D-836A921655BB}"/>
              </a:ext>
            </a:extLst>
          </p:cNvPr>
          <p:cNvSpPr/>
          <p:nvPr/>
        </p:nvSpPr>
        <p:spPr>
          <a:xfrm>
            <a:off x="2483768" y="1540109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A3F54CD6-D683-8624-CACC-EEE7D695357B}"/>
              </a:ext>
            </a:extLst>
          </p:cNvPr>
          <p:cNvSpPr/>
          <p:nvPr/>
        </p:nvSpPr>
        <p:spPr>
          <a:xfrm>
            <a:off x="5867421" y="1540109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3D2A28DD-EFA2-0DEA-3193-382B09F6AA5C}"/>
              </a:ext>
            </a:extLst>
          </p:cNvPr>
          <p:cNvSpPr/>
          <p:nvPr/>
        </p:nvSpPr>
        <p:spPr>
          <a:xfrm>
            <a:off x="5956041" y="348550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CD5D9FB-F30B-276F-CE17-37BD405E7319}"/>
              </a:ext>
            </a:extLst>
          </p:cNvPr>
          <p:cNvSpPr/>
          <p:nvPr/>
        </p:nvSpPr>
        <p:spPr>
          <a:xfrm>
            <a:off x="4221079" y="2549407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25" name="Picture 2" descr="사람 - 무료 사회적인개 아이콘">
            <a:extLst>
              <a:ext uri="{FF2B5EF4-FFF2-40B4-BE49-F238E27FC236}">
                <a16:creationId xmlns:a16="http://schemas.microsoft.com/office/drawing/2014/main" id="{B80E734D-1706-9169-12D8-320D352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4" y="1128046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7ABA5-A6A1-0EF8-9BA8-FA9E316684BA}"/>
              </a:ext>
            </a:extLst>
          </p:cNvPr>
          <p:cNvCxnSpPr>
            <a:cxnSpLocks/>
            <a:stCxn id="31" idx="4"/>
            <a:endCxn id="14" idx="0"/>
          </p:cNvCxnSpPr>
          <p:nvPr/>
        </p:nvCxnSpPr>
        <p:spPr>
          <a:xfrm flipH="1">
            <a:off x="962068" y="2012170"/>
            <a:ext cx="2236" cy="3775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7C5C5A-F426-3672-3614-35859515C1F6}"/>
              </a:ext>
            </a:extLst>
          </p:cNvPr>
          <p:cNvSpPr txBox="1"/>
          <p:nvPr/>
        </p:nvSpPr>
        <p:spPr>
          <a:xfrm>
            <a:off x="748071" y="158807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88F914F-E020-9401-D69E-28A118CF784E}"/>
              </a:ext>
            </a:extLst>
          </p:cNvPr>
          <p:cNvCxnSpPr>
            <a:cxnSpLocks/>
            <a:stCxn id="71" idx="0"/>
            <a:endCxn id="44" idx="2"/>
          </p:cNvCxnSpPr>
          <p:nvPr/>
        </p:nvCxnSpPr>
        <p:spPr>
          <a:xfrm rot="5400000" flipH="1" flipV="1">
            <a:off x="3473861" y="2103236"/>
            <a:ext cx="1304415" cy="1194289"/>
          </a:xfrm>
          <a:prstGeom prst="bentConnector3">
            <a:avLst>
              <a:gd name="adj1" fmla="val 4658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A14831-DE4A-DB56-88F6-981EE4B6888C}"/>
              </a:ext>
            </a:extLst>
          </p:cNvPr>
          <p:cNvSpPr/>
          <p:nvPr/>
        </p:nvSpPr>
        <p:spPr>
          <a:xfrm>
            <a:off x="856292" y="1796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A07F08-509F-7C0C-EFFE-7545F385859D}"/>
              </a:ext>
            </a:extLst>
          </p:cNvPr>
          <p:cNvCxnSpPr>
            <a:cxnSpLocks/>
          </p:cNvCxnSpPr>
          <p:nvPr/>
        </p:nvCxnSpPr>
        <p:spPr>
          <a:xfrm>
            <a:off x="2699793" y="2046860"/>
            <a:ext cx="0" cy="93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470F24E7-137F-81D1-A2A1-6935C194AE5A}"/>
              </a:ext>
            </a:extLst>
          </p:cNvPr>
          <p:cNvSpPr/>
          <p:nvPr/>
        </p:nvSpPr>
        <p:spPr>
          <a:xfrm>
            <a:off x="261380" y="348550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0469FAE1-675A-C882-4D4F-4E18FBEE154C}"/>
              </a:ext>
            </a:extLst>
          </p:cNvPr>
          <p:cNvSpPr/>
          <p:nvPr/>
        </p:nvSpPr>
        <p:spPr>
          <a:xfrm>
            <a:off x="261380" y="400815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8E4BB5-F644-CFC3-17B3-BD913C736091}"/>
              </a:ext>
            </a:extLst>
          </p:cNvPr>
          <p:cNvCxnSpPr>
            <a:cxnSpLocks/>
            <a:stCxn id="68" idx="2"/>
            <a:endCxn id="39" idx="3"/>
          </p:cNvCxnSpPr>
          <p:nvPr/>
        </p:nvCxnSpPr>
        <p:spPr>
          <a:xfrm rot="10800000" flipV="1">
            <a:off x="1706716" y="3677355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4667C6-099E-CF63-5272-608FE00E9B77}"/>
              </a:ext>
            </a:extLst>
          </p:cNvPr>
          <p:cNvSpPr/>
          <p:nvPr/>
        </p:nvSpPr>
        <p:spPr>
          <a:xfrm>
            <a:off x="220231" y="3424820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1BDC4E-AFCD-3609-E3E3-A3C3CB9EFD6C}"/>
              </a:ext>
            </a:extLst>
          </p:cNvPr>
          <p:cNvSpPr/>
          <p:nvPr/>
        </p:nvSpPr>
        <p:spPr>
          <a:xfrm>
            <a:off x="986289" y="3254553"/>
            <a:ext cx="1476738" cy="170267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211AB21-F7CF-0E7B-D930-E9CEFA178008}"/>
              </a:ext>
            </a:extLst>
          </p:cNvPr>
          <p:cNvSpPr/>
          <p:nvPr/>
        </p:nvSpPr>
        <p:spPr>
          <a:xfrm rot="5400000" flipV="1">
            <a:off x="3675701" y="2325192"/>
            <a:ext cx="177142" cy="913619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FA68D6-FC29-8DBE-B8DA-CFA600B028BE}"/>
              </a:ext>
            </a:extLst>
          </p:cNvPr>
          <p:cNvSpPr/>
          <p:nvPr/>
        </p:nvSpPr>
        <p:spPr>
          <a:xfrm>
            <a:off x="4160592" y="306687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58DDC2-3835-7E94-9FCF-DB4EA217A40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63300" y="3174885"/>
            <a:ext cx="397292" cy="1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2">
            <a:extLst>
              <a:ext uri="{FF2B5EF4-FFF2-40B4-BE49-F238E27FC236}">
                <a16:creationId xmlns:a16="http://schemas.microsoft.com/office/drawing/2014/main" id="{37608E22-B0C3-2411-ED2B-0D929072F31D}"/>
              </a:ext>
            </a:extLst>
          </p:cNvPr>
          <p:cNvSpPr/>
          <p:nvPr/>
        </p:nvSpPr>
        <p:spPr>
          <a:xfrm>
            <a:off x="3905623" y="1540109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55994B2-13F7-F1E3-EB67-6D9C6183E62B}"/>
              </a:ext>
            </a:extLst>
          </p:cNvPr>
          <p:cNvCxnSpPr>
            <a:cxnSpLocks/>
            <a:stCxn id="55" idx="0"/>
            <a:endCxn id="46" idx="4"/>
          </p:cNvCxnSpPr>
          <p:nvPr/>
        </p:nvCxnSpPr>
        <p:spPr>
          <a:xfrm rot="5400000" flipH="1" flipV="1">
            <a:off x="4200240" y="798853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F454C7-EC24-5078-0E43-E6D12DD33C7D}"/>
              </a:ext>
            </a:extLst>
          </p:cNvPr>
          <p:cNvSpPr/>
          <p:nvPr/>
        </p:nvSpPr>
        <p:spPr>
          <a:xfrm>
            <a:off x="6199951" y="190415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8DDD97-42E0-3C03-D137-2937F022B3DE}"/>
              </a:ext>
            </a:extLst>
          </p:cNvPr>
          <p:cNvSpPr txBox="1"/>
          <p:nvPr/>
        </p:nvSpPr>
        <p:spPr>
          <a:xfrm>
            <a:off x="259701" y="2040239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A5CDB6-4864-FF50-99C7-B51994A288C6}"/>
              </a:ext>
            </a:extLst>
          </p:cNvPr>
          <p:cNvSpPr txBox="1"/>
          <p:nvPr/>
        </p:nvSpPr>
        <p:spPr>
          <a:xfrm>
            <a:off x="7360804" y="245937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DE6AC-6475-7389-AA2D-691D0B6D3091}"/>
              </a:ext>
            </a:extLst>
          </p:cNvPr>
          <p:cNvSpPr txBox="1"/>
          <p:nvPr/>
        </p:nvSpPr>
        <p:spPr>
          <a:xfrm>
            <a:off x="5363447" y="2323140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D76488-694A-0D89-84E8-DEF7250ECB93}"/>
              </a:ext>
            </a:extLst>
          </p:cNvPr>
          <p:cNvSpPr/>
          <p:nvPr/>
        </p:nvSpPr>
        <p:spPr>
          <a:xfrm>
            <a:off x="284290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073557-1629-32D5-DEC0-F06090CB393A}"/>
              </a:ext>
            </a:extLst>
          </p:cNvPr>
          <p:cNvSpPr txBox="1"/>
          <p:nvPr/>
        </p:nvSpPr>
        <p:spPr>
          <a:xfrm>
            <a:off x="2940368" y="2206059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134564-7142-A9B2-3BB5-9CE90A771B19}"/>
              </a:ext>
            </a:extLst>
          </p:cNvPr>
          <p:cNvSpPr txBox="1"/>
          <p:nvPr/>
        </p:nvSpPr>
        <p:spPr>
          <a:xfrm>
            <a:off x="3191152" y="2469419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79757C-91C7-DBF3-9487-30B44294F396}"/>
              </a:ext>
            </a:extLst>
          </p:cNvPr>
          <p:cNvSpPr/>
          <p:nvPr/>
        </p:nvSpPr>
        <p:spPr>
          <a:xfrm>
            <a:off x="320317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78F996-0CFB-A1DD-6E76-9F395E9B102E}"/>
              </a:ext>
            </a:extLst>
          </p:cNvPr>
          <p:cNvSpPr/>
          <p:nvPr/>
        </p:nvSpPr>
        <p:spPr>
          <a:xfrm>
            <a:off x="6443485" y="243330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79CE41-05FF-1B97-7AC3-B16563C7BABC}"/>
              </a:ext>
            </a:extLst>
          </p:cNvPr>
          <p:cNvCxnSpPr>
            <a:cxnSpLocks/>
            <a:stCxn id="61" idx="0"/>
            <a:endCxn id="22" idx="2"/>
          </p:cNvCxnSpPr>
          <p:nvPr/>
        </p:nvCxnSpPr>
        <p:spPr>
          <a:xfrm flipV="1">
            <a:off x="6551497" y="2048172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55F797-6E42-2265-87BF-B19E97BEA321}"/>
              </a:ext>
            </a:extLst>
          </p:cNvPr>
          <p:cNvSpPr txBox="1"/>
          <p:nvPr/>
        </p:nvSpPr>
        <p:spPr>
          <a:xfrm>
            <a:off x="4299539" y="3167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C0B068-B937-4EC8-532A-113042946BBA}"/>
              </a:ext>
            </a:extLst>
          </p:cNvPr>
          <p:cNvSpPr/>
          <p:nvPr/>
        </p:nvSpPr>
        <p:spPr>
          <a:xfrm>
            <a:off x="2463026" y="3139708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918DB-B27F-76D3-2BC3-FF16DE01F257}"/>
              </a:ext>
            </a:extLst>
          </p:cNvPr>
          <p:cNvSpPr txBox="1"/>
          <p:nvPr/>
        </p:nvSpPr>
        <p:spPr>
          <a:xfrm>
            <a:off x="155682" y="30564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63A846-DF07-2A10-6AA3-174D71C6FE16}"/>
              </a:ext>
            </a:extLst>
          </p:cNvPr>
          <p:cNvSpPr/>
          <p:nvPr/>
        </p:nvSpPr>
        <p:spPr>
          <a:xfrm>
            <a:off x="2463026" y="356934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DC059-B1DA-D984-0F4B-373AD586C42E}"/>
              </a:ext>
            </a:extLst>
          </p:cNvPr>
          <p:cNvSpPr txBox="1"/>
          <p:nvPr/>
        </p:nvSpPr>
        <p:spPr>
          <a:xfrm>
            <a:off x="1654377" y="404107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5FDF7-0210-E3B2-93B3-32C3F2069144}"/>
              </a:ext>
            </a:extLst>
          </p:cNvPr>
          <p:cNvSpPr/>
          <p:nvPr/>
        </p:nvSpPr>
        <p:spPr>
          <a:xfrm>
            <a:off x="3420912" y="335258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C9E2F2-5F8D-7894-9EC4-EA89AB908347}"/>
              </a:ext>
            </a:extLst>
          </p:cNvPr>
          <p:cNvSpPr txBox="1"/>
          <p:nvPr/>
        </p:nvSpPr>
        <p:spPr>
          <a:xfrm>
            <a:off x="4680975" y="217865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B7439CF9-D92D-80D7-459F-CCDAF96B049A}"/>
              </a:ext>
            </a:extLst>
          </p:cNvPr>
          <p:cNvSpPr/>
          <p:nvPr/>
        </p:nvSpPr>
        <p:spPr>
          <a:xfrm>
            <a:off x="7541906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D</a:t>
            </a:r>
            <a:endParaRPr lang="ko-KR" altLang="en-US" sz="1100"/>
          </a:p>
        </p:txBody>
      </p:sp>
      <p:sp>
        <p:nvSpPr>
          <p:cNvPr id="76" name="모서리가 둥근 직사각형 2">
            <a:extLst>
              <a:ext uri="{FF2B5EF4-FFF2-40B4-BE49-F238E27FC236}">
                <a16:creationId xmlns:a16="http://schemas.microsoft.com/office/drawing/2014/main" id="{6BFA17E7-3D00-157E-0D6D-2047431486BF}"/>
              </a:ext>
            </a:extLst>
          </p:cNvPr>
          <p:cNvSpPr/>
          <p:nvPr/>
        </p:nvSpPr>
        <p:spPr>
          <a:xfrm>
            <a:off x="7630526" y="2981448"/>
            <a:ext cx="1190912" cy="890801"/>
          </a:xfrm>
          <a:prstGeom prst="roundRect">
            <a:avLst>
              <a:gd name="adj" fmla="val 904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spark-operator </a:t>
            </a:r>
            <a:br>
              <a:rPr lang="en-US" altLang="ko-KR" sz="1000" b="1"/>
            </a:br>
            <a:r>
              <a:rPr lang="en-US" altLang="ko-KR" sz="1000"/>
              <a:t>/ Pod</a:t>
            </a:r>
            <a:endParaRPr lang="ko-KR" altLang="en-US" sz="1000"/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5668E099-6809-7EDA-FCDB-55210BB41384}"/>
              </a:ext>
            </a:extLst>
          </p:cNvPr>
          <p:cNvSpPr/>
          <p:nvPr/>
        </p:nvSpPr>
        <p:spPr>
          <a:xfrm>
            <a:off x="7698325" y="3072694"/>
            <a:ext cx="1047740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spark-submit CLI</a:t>
            </a:r>
            <a:endParaRPr lang="ko-KR" altLang="en-US" sz="900" b="1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203981CE-5480-F7BE-04FE-6141F74CCFB9}"/>
              </a:ext>
            </a:extLst>
          </p:cNvPr>
          <p:cNvSpPr/>
          <p:nvPr/>
        </p:nvSpPr>
        <p:spPr>
          <a:xfrm>
            <a:off x="2483767" y="848240"/>
            <a:ext cx="1421855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3AD1C164-17CC-5C80-F429-59E21D8A3B20}"/>
              </a:ext>
            </a:extLst>
          </p:cNvPr>
          <p:cNvSpPr/>
          <p:nvPr/>
        </p:nvSpPr>
        <p:spPr>
          <a:xfrm>
            <a:off x="4146747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ScheduledSparkApplication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71C5DB-E8F4-90CB-587F-810A1330B841}"/>
              </a:ext>
            </a:extLst>
          </p:cNvPr>
          <p:cNvSpPr/>
          <p:nvPr/>
        </p:nvSpPr>
        <p:spPr>
          <a:xfrm>
            <a:off x="6297626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4D5F5B-3797-AD0E-EAF0-4D212F60BD81}"/>
              </a:ext>
            </a:extLst>
          </p:cNvPr>
          <p:cNvCxnSpPr>
            <a:cxnSpLocks/>
            <a:stCxn id="44" idx="0"/>
            <a:endCxn id="25" idx="3"/>
          </p:cNvCxnSpPr>
          <p:nvPr/>
        </p:nvCxnSpPr>
        <p:spPr>
          <a:xfrm rot="16200000" flipV="1">
            <a:off x="2916917" y="-266187"/>
            <a:ext cx="132603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56D8460-A872-BC45-7985-A9AE1913A69B}"/>
              </a:ext>
            </a:extLst>
          </p:cNvPr>
          <p:cNvCxnSpPr>
            <a:cxnSpLocks/>
            <a:stCxn id="89" idx="0"/>
            <a:endCxn id="21" idx="0"/>
          </p:cNvCxnSpPr>
          <p:nvPr/>
        </p:nvCxnSpPr>
        <p:spPr>
          <a:xfrm rot="16200000" flipV="1">
            <a:off x="4928159" y="-356137"/>
            <a:ext cx="1399116" cy="5191608"/>
          </a:xfrm>
          <a:prstGeom prst="bentConnector3">
            <a:avLst>
              <a:gd name="adj1" fmla="val 10700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60CC63C-D132-E631-5609-AF66D7DA51F0}"/>
              </a:ext>
            </a:extLst>
          </p:cNvPr>
          <p:cNvSpPr/>
          <p:nvPr/>
        </p:nvSpPr>
        <p:spPr>
          <a:xfrm>
            <a:off x="8115509" y="29392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CE22B-46BB-19F6-F3E1-132F941E155C}"/>
              </a:ext>
            </a:extLst>
          </p:cNvPr>
          <p:cNvSpPr txBox="1"/>
          <p:nvPr/>
        </p:nvSpPr>
        <p:spPr>
          <a:xfrm>
            <a:off x="7240141" y="421597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95D839-6704-95F3-5FF5-39F046F02042}"/>
              </a:ext>
            </a:extLst>
          </p:cNvPr>
          <p:cNvSpPr/>
          <p:nvPr/>
        </p:nvSpPr>
        <p:spPr>
          <a:xfrm>
            <a:off x="7591835" y="31601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0DECB79-158A-EE5A-6844-BA31C8B4F272}"/>
              </a:ext>
            </a:extLst>
          </p:cNvPr>
          <p:cNvSpPr/>
          <p:nvPr/>
        </p:nvSpPr>
        <p:spPr>
          <a:xfrm>
            <a:off x="1364448" y="22731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86B53C3-380D-241B-834D-5C9BB6FC1664}"/>
              </a:ext>
            </a:extLst>
          </p:cNvPr>
          <p:cNvCxnSpPr>
            <a:cxnSpLocks/>
            <a:stCxn id="101" idx="0"/>
            <a:endCxn id="80" idx="0"/>
          </p:cNvCxnSpPr>
          <p:nvPr/>
        </p:nvCxnSpPr>
        <p:spPr>
          <a:xfrm rot="5400000" flipH="1" flipV="1">
            <a:off x="1621139" y="699562"/>
            <a:ext cx="1424877" cy="1722235"/>
          </a:xfrm>
          <a:prstGeom prst="bentConnector3">
            <a:avLst>
              <a:gd name="adj1" fmla="val 11604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42663DB-3AA6-7D7F-42FF-A73A5CE62F79}"/>
              </a:ext>
            </a:extLst>
          </p:cNvPr>
          <p:cNvCxnSpPr>
            <a:cxnSpLocks/>
            <a:stCxn id="1131" idx="6"/>
            <a:endCxn id="81" idx="0"/>
          </p:cNvCxnSpPr>
          <p:nvPr/>
        </p:nvCxnSpPr>
        <p:spPr>
          <a:xfrm flipV="1">
            <a:off x="1380400" y="848240"/>
            <a:ext cx="3734257" cy="787163"/>
          </a:xfrm>
          <a:prstGeom prst="bentConnector4">
            <a:avLst>
              <a:gd name="adj1" fmla="val 2470"/>
              <a:gd name="adj2" fmla="val 129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DC9B4E0-9100-7049-6266-65F81D781693}"/>
              </a:ext>
            </a:extLst>
          </p:cNvPr>
          <p:cNvCxnSpPr>
            <a:cxnSpLocks/>
            <a:stCxn id="83" idx="0"/>
            <a:endCxn id="25" idx="0"/>
          </p:cNvCxnSpPr>
          <p:nvPr/>
        </p:nvCxnSpPr>
        <p:spPr>
          <a:xfrm rot="16200000" flipH="1" flipV="1">
            <a:off x="3974747" y="-2162743"/>
            <a:ext cx="279806" cy="6301772"/>
          </a:xfrm>
          <a:prstGeom prst="bentConnector3">
            <a:avLst>
              <a:gd name="adj1" fmla="val -1021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BEA5223-4721-C84A-4052-6418535C1A17}"/>
              </a:ext>
            </a:extLst>
          </p:cNvPr>
          <p:cNvCxnSpPr>
            <a:cxnSpLocks/>
            <a:stCxn id="1031" idx="0"/>
            <a:endCxn id="83" idx="2"/>
          </p:cNvCxnSpPr>
          <p:nvPr/>
        </p:nvCxnSpPr>
        <p:spPr>
          <a:xfrm rot="5400000" flipH="1" flipV="1">
            <a:off x="4706559" y="311596"/>
            <a:ext cx="1514269" cy="3603685"/>
          </a:xfrm>
          <a:prstGeom prst="bentConnector3">
            <a:avLst>
              <a:gd name="adj1" fmla="val 55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Oval 1030">
            <a:extLst>
              <a:ext uri="{FF2B5EF4-FFF2-40B4-BE49-F238E27FC236}">
                <a16:creationId xmlns:a16="http://schemas.microsoft.com/office/drawing/2014/main" id="{8A6AF2F6-F375-D17C-245D-9C8790DF1A06}"/>
              </a:ext>
            </a:extLst>
          </p:cNvPr>
          <p:cNvSpPr/>
          <p:nvPr/>
        </p:nvSpPr>
        <p:spPr>
          <a:xfrm>
            <a:off x="3553839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E863616-6471-0C8B-496B-7017414D87B9}"/>
              </a:ext>
            </a:extLst>
          </p:cNvPr>
          <p:cNvSpPr txBox="1"/>
          <p:nvPr/>
        </p:nvSpPr>
        <p:spPr>
          <a:xfrm>
            <a:off x="1408268" y="594440"/>
            <a:ext cx="10631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SparkApplication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Object</a:t>
            </a:r>
          </a:p>
        </p:txBody>
      </p:sp>
      <p:cxnSp>
        <p:nvCxnSpPr>
          <p:cNvPr id="1079" name="Elbow Connector 1078">
            <a:extLst>
              <a:ext uri="{FF2B5EF4-FFF2-40B4-BE49-F238E27FC236}">
                <a16:creationId xmlns:a16="http://schemas.microsoft.com/office/drawing/2014/main" id="{B7996968-770E-AEAE-129B-43D583AFD560}"/>
              </a:ext>
            </a:extLst>
          </p:cNvPr>
          <p:cNvCxnSpPr>
            <a:cxnSpLocks/>
            <a:stCxn id="99" idx="2"/>
            <a:endCxn id="1091" idx="4"/>
          </p:cNvCxnSpPr>
          <p:nvPr/>
        </p:nvCxnSpPr>
        <p:spPr>
          <a:xfrm rot="10800000" flipV="1">
            <a:off x="3690893" y="3268176"/>
            <a:ext cx="3900943" cy="105880"/>
          </a:xfrm>
          <a:prstGeom prst="bentConnector4">
            <a:avLst>
              <a:gd name="adj1" fmla="val 5088"/>
              <a:gd name="adj2" fmla="val 1045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2F20A531-B8A8-2962-3DBD-9128CED41B9F}"/>
              </a:ext>
            </a:extLst>
          </p:cNvPr>
          <p:cNvSpPr/>
          <p:nvPr/>
        </p:nvSpPr>
        <p:spPr>
          <a:xfrm>
            <a:off x="3615911" y="3224095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FB901DD9-58C9-AC09-A617-FF9BE968A1D7}"/>
              </a:ext>
            </a:extLst>
          </p:cNvPr>
          <p:cNvSpPr/>
          <p:nvPr/>
        </p:nvSpPr>
        <p:spPr>
          <a:xfrm>
            <a:off x="8459716" y="2837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119" name="Elbow Connector 1118">
            <a:extLst>
              <a:ext uri="{FF2B5EF4-FFF2-40B4-BE49-F238E27FC236}">
                <a16:creationId xmlns:a16="http://schemas.microsoft.com/office/drawing/2014/main" id="{678AC701-755D-248A-420F-C2DD27B63469}"/>
              </a:ext>
            </a:extLst>
          </p:cNvPr>
          <p:cNvCxnSpPr>
            <a:cxnSpLocks/>
            <a:stCxn id="1118" idx="0"/>
            <a:endCxn id="83" idx="3"/>
          </p:cNvCxnSpPr>
          <p:nvPr/>
        </p:nvCxnSpPr>
        <p:spPr>
          <a:xfrm rot="16200000" flipV="1">
            <a:off x="7533007" y="1802712"/>
            <a:ext cx="1735161" cy="33428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Oval 1126">
            <a:extLst>
              <a:ext uri="{FF2B5EF4-FFF2-40B4-BE49-F238E27FC236}">
                <a16:creationId xmlns:a16="http://schemas.microsoft.com/office/drawing/2014/main" id="{AE51AC2A-C4F1-09D4-3A27-FB833264C555}"/>
              </a:ext>
            </a:extLst>
          </p:cNvPr>
          <p:cNvSpPr/>
          <p:nvPr/>
        </p:nvSpPr>
        <p:spPr>
          <a:xfrm>
            <a:off x="1108243" y="1469780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4BA51C1-8060-5D0D-4BCA-7491B912E548}"/>
              </a:ext>
            </a:extLst>
          </p:cNvPr>
          <p:cNvSpPr/>
          <p:nvPr/>
        </p:nvSpPr>
        <p:spPr>
          <a:xfrm>
            <a:off x="1164376" y="15273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1D074DBB-F190-D314-1B06-B010E5BA03B5}"/>
              </a:ext>
            </a:extLst>
          </p:cNvPr>
          <p:cNvCxnSpPr>
            <a:cxnSpLocks/>
          </p:cNvCxnSpPr>
          <p:nvPr/>
        </p:nvCxnSpPr>
        <p:spPr>
          <a:xfrm>
            <a:off x="218501" y="4811468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8" name="TextBox 1147">
            <a:extLst>
              <a:ext uri="{FF2B5EF4-FFF2-40B4-BE49-F238E27FC236}">
                <a16:creationId xmlns:a16="http://schemas.microsoft.com/office/drawing/2014/main" id="{B1086A9F-6672-5771-FED3-2242F006CB08}"/>
              </a:ext>
            </a:extLst>
          </p:cNvPr>
          <p:cNvSpPr txBox="1"/>
          <p:nvPr/>
        </p:nvSpPr>
        <p:spPr>
          <a:xfrm>
            <a:off x="562806" y="4691437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4B7DCD21-5A61-60EF-0CC9-C0D828CDE361}"/>
              </a:ext>
            </a:extLst>
          </p:cNvPr>
          <p:cNvCxnSpPr>
            <a:cxnSpLocks/>
          </p:cNvCxnSpPr>
          <p:nvPr/>
        </p:nvCxnSpPr>
        <p:spPr>
          <a:xfrm>
            <a:off x="1462884" y="481146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075E2A83-0A52-66C6-1581-CD1FECC3ECC3}"/>
              </a:ext>
            </a:extLst>
          </p:cNvPr>
          <p:cNvSpPr txBox="1"/>
          <p:nvPr/>
        </p:nvSpPr>
        <p:spPr>
          <a:xfrm>
            <a:off x="1812951" y="469143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1E4399FE-D77E-66D9-4E3B-5F67E24DAC19}"/>
              </a:ext>
            </a:extLst>
          </p:cNvPr>
          <p:cNvCxnSpPr>
            <a:cxnSpLocks/>
          </p:cNvCxnSpPr>
          <p:nvPr/>
        </p:nvCxnSpPr>
        <p:spPr>
          <a:xfrm>
            <a:off x="3067444" y="4811468"/>
            <a:ext cx="3443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64BB1E3-448D-D4E4-203B-EFC8C96C18A2}"/>
              </a:ext>
            </a:extLst>
          </p:cNvPr>
          <p:cNvSpPr txBox="1"/>
          <p:nvPr/>
        </p:nvSpPr>
        <p:spPr>
          <a:xfrm>
            <a:off x="3407741" y="469143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</p:spTree>
    <p:extLst>
      <p:ext uri="{BB962C8B-B14F-4D97-AF65-F5344CB8AC3E}">
        <p14:creationId xmlns:p14="http://schemas.microsoft.com/office/powerpoint/2010/main" val="218241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34956</TotalTime>
  <Words>1090</Words>
  <Application>Microsoft Macintosh PowerPoint</Application>
  <PresentationFormat>On-screen Show (16:9)</PresentationFormat>
  <Paragraphs>535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4923</cp:revision>
  <dcterms:created xsi:type="dcterms:W3CDTF">2006-10-05T04:04:58Z</dcterms:created>
  <dcterms:modified xsi:type="dcterms:W3CDTF">2023-08-19T11:59:42Z</dcterms:modified>
</cp:coreProperties>
</file>