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2" r:id="rId2"/>
    <p:sldId id="376" r:id="rId3"/>
    <p:sldId id="368" r:id="rId4"/>
    <p:sldId id="377" r:id="rId5"/>
    <p:sldId id="373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7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78FADD-E280-429B-9401-923FEF0B6E50}"/>
              </a:ext>
            </a:extLst>
          </p:cNvPr>
          <p:cNvSpPr/>
          <p:nvPr/>
        </p:nvSpPr>
        <p:spPr>
          <a:xfrm>
            <a:off x="4716016" y="4255724"/>
            <a:ext cx="3528390" cy="62459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AEDDF4A-FC4E-4F4A-ADD7-B180B3B2A2AB}"/>
              </a:ext>
            </a:extLst>
          </p:cNvPr>
          <p:cNvSpPr/>
          <p:nvPr/>
        </p:nvSpPr>
        <p:spPr>
          <a:xfrm>
            <a:off x="5514974" y="2512027"/>
            <a:ext cx="1708709" cy="1199239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5F79A5B-3FE3-4243-BF06-C4A76EB321D6}"/>
              </a:ext>
            </a:extLst>
          </p:cNvPr>
          <p:cNvSpPr/>
          <p:nvPr/>
        </p:nvSpPr>
        <p:spPr>
          <a:xfrm>
            <a:off x="323540" y="3208661"/>
            <a:ext cx="4320438" cy="1315738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State Diagram</a:t>
            </a:r>
            <a:endParaRPr lang="ko-KR" altLang="en-US" sz="3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DA9DA1-F5FB-4D12-89F0-62E6C884CBB5}"/>
              </a:ext>
            </a:extLst>
          </p:cNvPr>
          <p:cNvSpPr/>
          <p:nvPr/>
        </p:nvSpPr>
        <p:spPr>
          <a:xfrm>
            <a:off x="3059832" y="48351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02A314-01D5-4E18-8705-318BCD63BE99}"/>
              </a:ext>
            </a:extLst>
          </p:cNvPr>
          <p:cNvSpPr/>
          <p:nvPr/>
        </p:nvSpPr>
        <p:spPr>
          <a:xfrm>
            <a:off x="3059832" y="1201862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LISTEN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AD77AEB-D613-4735-B78A-FDD1C139FC2F}"/>
              </a:ext>
            </a:extLst>
          </p:cNvPr>
          <p:cNvSpPr/>
          <p:nvPr/>
        </p:nvSpPr>
        <p:spPr>
          <a:xfrm>
            <a:off x="467544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SYN_RECEIVED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177B3C-4AD1-45F0-BE03-438D43EAA261}"/>
              </a:ext>
            </a:extLst>
          </p:cNvPr>
          <p:cNvSpPr/>
          <p:nvPr/>
        </p:nvSpPr>
        <p:spPr>
          <a:xfrm>
            <a:off x="305983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ESTABLISHED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861A55-4B94-4AE1-895E-F709B3227CC8}"/>
              </a:ext>
            </a:extLst>
          </p:cNvPr>
          <p:cNvSpPr/>
          <p:nvPr/>
        </p:nvSpPr>
        <p:spPr>
          <a:xfrm>
            <a:off x="3059832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1C613B-D4FA-408A-9EBA-69D88236E67A}"/>
              </a:ext>
            </a:extLst>
          </p:cNvPr>
          <p:cNvSpPr/>
          <p:nvPr/>
        </p:nvSpPr>
        <p:spPr>
          <a:xfrm>
            <a:off x="3059832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TIME_WAIT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ECFC2-664C-4E1F-92C1-32BF63BACD9C}"/>
              </a:ext>
            </a:extLst>
          </p:cNvPr>
          <p:cNvSpPr/>
          <p:nvPr/>
        </p:nvSpPr>
        <p:spPr>
          <a:xfrm>
            <a:off x="467544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0D30C-46C0-45EC-889B-097AE75747EB}"/>
              </a:ext>
            </a:extLst>
          </p:cNvPr>
          <p:cNvSpPr/>
          <p:nvPr/>
        </p:nvSpPr>
        <p:spPr>
          <a:xfrm>
            <a:off x="467544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594AE47-7335-4093-9662-72446E5B91F1}"/>
              </a:ext>
            </a:extLst>
          </p:cNvPr>
          <p:cNvSpPr/>
          <p:nvPr/>
        </p:nvSpPr>
        <p:spPr>
          <a:xfrm>
            <a:off x="5652122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SYN_SENT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EF0EF0-18B2-4865-B291-91AD5AE3544E}"/>
              </a:ext>
            </a:extLst>
          </p:cNvPr>
          <p:cNvSpPr/>
          <p:nvPr/>
        </p:nvSpPr>
        <p:spPr>
          <a:xfrm>
            <a:off x="565212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CLOSE_WAIT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A8A6D2-B86D-4159-A0BB-11FEC97BFB0C}"/>
              </a:ext>
            </a:extLst>
          </p:cNvPr>
          <p:cNvSpPr/>
          <p:nvPr/>
        </p:nvSpPr>
        <p:spPr>
          <a:xfrm>
            <a:off x="5652122" y="3356894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LAST_ACK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502FB-803D-4490-B9E7-EBABEBAD5806}"/>
              </a:ext>
            </a:extLst>
          </p:cNvPr>
          <p:cNvCxnSpPr>
            <a:cxnSpLocks/>
          </p:cNvCxnSpPr>
          <p:nvPr/>
        </p:nvCxnSpPr>
        <p:spPr>
          <a:xfrm flipH="1">
            <a:off x="1907704" y="120359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8E6F85-B91D-49DD-94D6-2EE9668AC563}"/>
              </a:ext>
            </a:extLst>
          </p:cNvPr>
          <p:cNvCxnSpPr>
            <a:cxnSpLocks/>
          </p:cNvCxnSpPr>
          <p:nvPr/>
        </p:nvCxnSpPr>
        <p:spPr>
          <a:xfrm flipV="1">
            <a:off x="3482354" y="1441044"/>
            <a:ext cx="0" cy="1197506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779E4D-0F64-4880-9B61-467BD7D4E34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79912" y="722700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4EB11E6-E993-44C2-BC6E-FA2377FB9FA5}"/>
              </a:ext>
            </a:extLst>
          </p:cNvPr>
          <p:cNvSpPr/>
          <p:nvPr/>
        </p:nvSpPr>
        <p:spPr>
          <a:xfrm>
            <a:off x="1187623" y="603109"/>
            <a:ext cx="1858275" cy="1317097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39F723-15DE-48C6-B20B-9123A8327A00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1907704" y="1321453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AFCB21-0998-4504-9824-038C69E4C65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07704" y="2039797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7F4922-C888-4828-9AC0-CC1BDD47A16F}"/>
              </a:ext>
            </a:extLst>
          </p:cNvPr>
          <p:cNvCxnSpPr>
            <a:cxnSpLocks/>
          </p:cNvCxnSpPr>
          <p:nvPr/>
        </p:nvCxnSpPr>
        <p:spPr>
          <a:xfrm>
            <a:off x="1907704" y="192367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E6F3CF6-F45E-469A-83F3-8DB697388888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187624" y="2159388"/>
            <a:ext cx="0" cy="1199242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05FBC1-F6F8-4A2E-B17B-9362139896B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187624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06A8C8-9066-4253-BC6C-F09C21E8C6E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907704" y="3478221"/>
            <a:ext cx="1152128" cy="71660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269EF2-7167-4E8E-92DB-0348D2BF7695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907704" y="4194829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B2D3CC-725B-4803-B83A-B843FA7BDDA5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907704" y="3478221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4C4A23-09F2-4EA4-A630-657370B0B98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779912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D5EF6B-B07E-4122-A0F5-CC6E2CEE253E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>
            <a:off x="1907704" y="2758141"/>
            <a:ext cx="1152128" cy="72008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6399464-8A7D-4F24-9357-FDA1439999BB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1907704" y="2039797"/>
            <a:ext cx="374441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DF0BDD-7BB3-4A47-A43D-64D675979192}"/>
              </a:ext>
            </a:extLst>
          </p:cNvPr>
          <p:cNvCxnSpPr>
            <a:cxnSpLocks/>
          </p:cNvCxnSpPr>
          <p:nvPr/>
        </p:nvCxnSpPr>
        <p:spPr>
          <a:xfrm flipV="1">
            <a:off x="3535310" y="722700"/>
            <a:ext cx="0" cy="191585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D08BB1-AB95-4050-A6DC-5C7641F56E6F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499992" y="1321453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BED5A6B-7944-4A21-BB4C-F09848B87532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4499992" y="2039797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475FFE-B4F8-46E7-89B0-86BEA4B8CAE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499992" y="2758141"/>
            <a:ext cx="1152130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E7A55F-99EF-4992-B1CA-9894B2B1F8C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372202" y="2877732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463DBD9-6C1A-45D8-B2E4-86EAF89D2C72}"/>
              </a:ext>
            </a:extLst>
          </p:cNvPr>
          <p:cNvSpPr/>
          <p:nvPr/>
        </p:nvSpPr>
        <p:spPr>
          <a:xfrm rot="5400000">
            <a:off x="4832071" y="380075"/>
            <a:ext cx="1208049" cy="1872209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A53E5C-2B61-4C0B-B1A2-51FA4B5C37F0}"/>
              </a:ext>
            </a:extLst>
          </p:cNvPr>
          <p:cNvSpPr txBox="1"/>
          <p:nvPr/>
        </p:nvSpPr>
        <p:spPr>
          <a:xfrm>
            <a:off x="2020330" y="4470380"/>
            <a:ext cx="9268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close</a:t>
            </a:r>
            <a:endParaRPr lang="ko-KR" altLang="en-US" sz="11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C8662C-2287-4353-896A-AC9C998F3B92}"/>
              </a:ext>
            </a:extLst>
          </p:cNvPr>
          <p:cNvSpPr txBox="1"/>
          <p:nvPr/>
        </p:nvSpPr>
        <p:spPr>
          <a:xfrm>
            <a:off x="5860214" y="3662557"/>
            <a:ext cx="101822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close</a:t>
            </a:r>
            <a:endParaRPr lang="ko-KR" altLang="en-US" sz="1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AD7102-EEA3-4B44-A8EA-1437CEF4CF1E}"/>
              </a:ext>
            </a:extLst>
          </p:cNvPr>
          <p:cNvSpPr txBox="1"/>
          <p:nvPr/>
        </p:nvSpPr>
        <p:spPr>
          <a:xfrm>
            <a:off x="5901514" y="2117502"/>
            <a:ext cx="9300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open</a:t>
            </a:r>
            <a:endParaRPr lang="ko-KR" altLang="en-US" sz="1100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619B4EF-F3FC-4708-9683-D6361224E5FF}"/>
              </a:ext>
            </a:extLst>
          </p:cNvPr>
          <p:cNvSpPr/>
          <p:nvPr/>
        </p:nvSpPr>
        <p:spPr>
          <a:xfrm>
            <a:off x="4499989" y="503634"/>
            <a:ext cx="3528391" cy="3683101"/>
          </a:xfrm>
          <a:custGeom>
            <a:avLst/>
            <a:gdLst>
              <a:gd name="connsiteX0" fmla="*/ 0 w 3317064"/>
              <a:gd name="connsiteY0" fmla="*/ 3607150 h 3607150"/>
              <a:gd name="connsiteX1" fmla="*/ 3317064 w 3317064"/>
              <a:gd name="connsiteY1" fmla="*/ 3607150 h 3607150"/>
              <a:gd name="connsiteX2" fmla="*/ 3317064 w 3317064"/>
              <a:gd name="connsiteY2" fmla="*/ 0 h 3607150"/>
              <a:gd name="connsiteX3" fmla="*/ 6306 w 3317064"/>
              <a:gd name="connsiteY3" fmla="*/ 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064" h="3607150">
                <a:moveTo>
                  <a:pt x="0" y="3607150"/>
                </a:moveTo>
                <a:lnTo>
                  <a:pt x="3317064" y="3607150"/>
                </a:lnTo>
                <a:lnTo>
                  <a:pt x="3317064" y="0"/>
                </a:lnTo>
                <a:lnTo>
                  <a:pt x="6306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E97573E-58FE-41C8-9F07-52AF6537A9D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282" y="2039797"/>
            <a:ext cx="93609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4983BFDB-8546-463B-9129-8A76C94372BE}"/>
              </a:ext>
            </a:extLst>
          </p:cNvPr>
          <p:cNvSpPr/>
          <p:nvPr/>
        </p:nvSpPr>
        <p:spPr>
          <a:xfrm>
            <a:off x="4505324" y="595924"/>
            <a:ext cx="3451051" cy="2889753"/>
          </a:xfrm>
          <a:custGeom>
            <a:avLst/>
            <a:gdLst>
              <a:gd name="connsiteX0" fmla="*/ 2581275 w 3252788"/>
              <a:gd name="connsiteY0" fmla="*/ 2876550 h 2876550"/>
              <a:gd name="connsiteX1" fmla="*/ 3252788 w 3252788"/>
              <a:gd name="connsiteY1" fmla="*/ 2876550 h 2876550"/>
              <a:gd name="connsiteX2" fmla="*/ 3252788 w 3252788"/>
              <a:gd name="connsiteY2" fmla="*/ 0 h 2876550"/>
              <a:gd name="connsiteX3" fmla="*/ 0 w 3252788"/>
              <a:gd name="connsiteY3" fmla="*/ 0 h 2876550"/>
              <a:gd name="connsiteX0" fmla="*/ 2439874 w 3252788"/>
              <a:gd name="connsiteY0" fmla="*/ 2878922 h 2878922"/>
              <a:gd name="connsiteX1" fmla="*/ 3252788 w 3252788"/>
              <a:gd name="connsiteY1" fmla="*/ 2876550 h 2878922"/>
              <a:gd name="connsiteX2" fmla="*/ 3252788 w 3252788"/>
              <a:gd name="connsiteY2" fmla="*/ 0 h 2878922"/>
              <a:gd name="connsiteX3" fmla="*/ 0 w 3252788"/>
              <a:gd name="connsiteY3" fmla="*/ 0 h 28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788" h="2878922">
                <a:moveTo>
                  <a:pt x="2439874" y="2878922"/>
                </a:moveTo>
                <a:lnTo>
                  <a:pt x="3252788" y="2876550"/>
                </a:lnTo>
                <a:lnTo>
                  <a:pt x="32527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F4EB77-31FE-4FBB-8F6C-8A5261168341}"/>
              </a:ext>
            </a:extLst>
          </p:cNvPr>
          <p:cNvSpPr txBox="1"/>
          <p:nvPr/>
        </p:nvSpPr>
        <p:spPr>
          <a:xfrm>
            <a:off x="3076949" y="3143866"/>
            <a:ext cx="140134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close</a:t>
            </a:r>
            <a:endParaRPr lang="ko-KR" altLang="en-US" sz="11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07805-E0BD-47D8-A2FD-FDE6B14A3395}"/>
              </a:ext>
            </a:extLst>
          </p:cNvPr>
          <p:cNvSpPr txBox="1"/>
          <p:nvPr/>
        </p:nvSpPr>
        <p:spPr>
          <a:xfrm>
            <a:off x="4597576" y="3939902"/>
            <a:ext cx="11496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2 x MSL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56FDE-0C8B-40BA-902D-476D37B41B8A}"/>
              </a:ext>
            </a:extLst>
          </p:cNvPr>
          <p:cNvSpPr txBox="1"/>
          <p:nvPr/>
        </p:nvSpPr>
        <p:spPr>
          <a:xfrm>
            <a:off x="7164288" y="3107744"/>
            <a:ext cx="7377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12ED19-833D-49AE-9557-CFBAE5173555}"/>
              </a:ext>
            </a:extLst>
          </p:cNvPr>
          <p:cNvSpPr txBox="1"/>
          <p:nvPr/>
        </p:nvSpPr>
        <p:spPr>
          <a:xfrm>
            <a:off x="7059912" y="1823092"/>
            <a:ext cx="80502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or 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6EE41B-8D26-466B-BF67-480AA5492DDD}"/>
              </a:ext>
            </a:extLst>
          </p:cNvPr>
          <p:cNvSpPr txBox="1"/>
          <p:nvPr/>
        </p:nvSpPr>
        <p:spPr>
          <a:xfrm>
            <a:off x="6317486" y="2819712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FIN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A3A2E-BD2E-408A-AB23-11260CB15E92}"/>
              </a:ext>
            </a:extLst>
          </p:cNvPr>
          <p:cNvSpPr txBox="1"/>
          <p:nvPr/>
        </p:nvSpPr>
        <p:spPr>
          <a:xfrm>
            <a:off x="1859563" y="3977140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2EF9A1-90CB-45EE-893F-42079F1F75A2}"/>
              </a:ext>
            </a:extLst>
          </p:cNvPr>
          <p:cNvSpPr txBox="1"/>
          <p:nvPr/>
        </p:nvSpPr>
        <p:spPr>
          <a:xfrm>
            <a:off x="486462" y="357986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C38FB-0FB8-42D0-ABEE-A31BDAAEFD80}"/>
              </a:ext>
            </a:extLst>
          </p:cNvPr>
          <p:cNvSpPr txBox="1"/>
          <p:nvPr/>
        </p:nvSpPr>
        <p:spPr>
          <a:xfrm>
            <a:off x="3745460" y="358149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6832B-CC8F-4F5B-B9C0-95208B1A4015}"/>
              </a:ext>
            </a:extLst>
          </p:cNvPr>
          <p:cNvSpPr txBox="1"/>
          <p:nvPr/>
        </p:nvSpPr>
        <p:spPr>
          <a:xfrm>
            <a:off x="2085364" y="3262169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1579F1-3E7A-490B-9636-08414DAD2262}"/>
              </a:ext>
            </a:extLst>
          </p:cNvPr>
          <p:cNvSpPr txBox="1"/>
          <p:nvPr/>
        </p:nvSpPr>
        <p:spPr>
          <a:xfrm rot="2000668">
            <a:off x="2118889" y="3695300"/>
            <a:ext cx="9637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FIN,ACK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B97B5-E57C-437C-83A9-F2F987270217}"/>
              </a:ext>
            </a:extLst>
          </p:cNvPr>
          <p:cNvSpPr txBox="1"/>
          <p:nvPr/>
        </p:nvSpPr>
        <p:spPr>
          <a:xfrm rot="19679833">
            <a:off x="4536628" y="2198913"/>
            <a:ext cx="1050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SYN, 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F01E77-7D30-42CE-83EA-17E1CF5D5DB1}"/>
              </a:ext>
            </a:extLst>
          </p:cNvPr>
          <p:cNvSpPr txBox="1"/>
          <p:nvPr/>
        </p:nvSpPr>
        <p:spPr>
          <a:xfrm>
            <a:off x="440294" y="2132279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B2A71-6680-48A6-AC6A-8E249C115F57}"/>
              </a:ext>
            </a:extLst>
          </p:cNvPr>
          <p:cNvSpPr txBox="1"/>
          <p:nvPr/>
        </p:nvSpPr>
        <p:spPr>
          <a:xfrm>
            <a:off x="452317" y="152465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timeout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A8749-B24C-4C5D-8C17-05E84473F070}"/>
              </a:ext>
            </a:extLst>
          </p:cNvPr>
          <p:cNvSpPr txBox="1"/>
          <p:nvPr/>
        </p:nvSpPr>
        <p:spPr>
          <a:xfrm>
            <a:off x="2594140" y="666905"/>
            <a:ext cx="12410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passive open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9291B-FCD8-4466-9E7A-E9AEC4B953BF}"/>
              </a:ext>
            </a:extLst>
          </p:cNvPr>
          <p:cNvSpPr txBox="1"/>
          <p:nvPr/>
        </p:nvSpPr>
        <p:spPr>
          <a:xfrm>
            <a:off x="5189741" y="666905"/>
            <a:ext cx="11576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active open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3A136D-8483-409D-8769-141488D98F8F}"/>
              </a:ext>
            </a:extLst>
          </p:cNvPr>
          <p:cNvSpPr txBox="1"/>
          <p:nvPr/>
        </p:nvSpPr>
        <p:spPr>
          <a:xfrm>
            <a:off x="4071580" y="1829684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SYN,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D2F7A-ACC8-423F-A53F-69D1354059FD}"/>
              </a:ext>
            </a:extLst>
          </p:cNvPr>
          <p:cNvSpPr txBox="1"/>
          <p:nvPr/>
        </p:nvSpPr>
        <p:spPr>
          <a:xfrm>
            <a:off x="3100196" y="2850723"/>
            <a:ext cx="135485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data transfer state</a:t>
            </a:r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5E78D8-AADB-40CE-BEFB-F9B918C02A9D}"/>
              </a:ext>
            </a:extLst>
          </p:cNvPr>
          <p:cNvSpPr txBox="1"/>
          <p:nvPr/>
        </p:nvSpPr>
        <p:spPr>
          <a:xfrm>
            <a:off x="3620352" y="2126086"/>
            <a:ext cx="14045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open</a:t>
            </a:r>
            <a:endParaRPr lang="ko-KR" alt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95A7F-552A-4220-A2C0-5C4FE5B0B33E}"/>
              </a:ext>
            </a:extLst>
          </p:cNvPr>
          <p:cNvSpPr txBox="1"/>
          <p:nvPr/>
        </p:nvSpPr>
        <p:spPr>
          <a:xfrm>
            <a:off x="3550566" y="1403434"/>
            <a:ext cx="102143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open</a:t>
            </a:r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B3CCCA-0B2E-4F83-8A23-4C1EE014A350}"/>
              </a:ext>
            </a:extLst>
          </p:cNvPr>
          <p:cNvSpPr txBox="1"/>
          <p:nvPr/>
        </p:nvSpPr>
        <p:spPr>
          <a:xfrm>
            <a:off x="4719302" y="2554521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ACK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F7AE4-115F-4FDC-A41B-FF4A7CDD0941}"/>
              </a:ext>
            </a:extLst>
          </p:cNvPr>
          <p:cNvSpPr txBox="1"/>
          <p:nvPr/>
        </p:nvSpPr>
        <p:spPr>
          <a:xfrm rot="19647299">
            <a:off x="2336038" y="2754827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C91B51-7240-42C9-8806-48A8D8818403}"/>
              </a:ext>
            </a:extLst>
          </p:cNvPr>
          <p:cNvSpPr txBox="1"/>
          <p:nvPr/>
        </p:nvSpPr>
        <p:spPr>
          <a:xfrm rot="1954088">
            <a:off x="1843966" y="2192766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13FAE-0A04-4A52-867D-6FB1F879905A}"/>
              </a:ext>
            </a:extLst>
          </p:cNvPr>
          <p:cNvSpPr txBox="1"/>
          <p:nvPr/>
        </p:nvSpPr>
        <p:spPr>
          <a:xfrm rot="1954088">
            <a:off x="2273822" y="2146334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FB4E3-5F89-49EE-BB03-8F45AE1736ED}"/>
              </a:ext>
            </a:extLst>
          </p:cNvPr>
          <p:cNvSpPr txBox="1"/>
          <p:nvPr/>
        </p:nvSpPr>
        <p:spPr>
          <a:xfrm rot="19677403">
            <a:off x="2232388" y="1572933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B2F5B-6E62-4732-BFF9-363D03D6D891}"/>
              </a:ext>
            </a:extLst>
          </p:cNvPr>
          <p:cNvSpPr txBox="1"/>
          <p:nvPr/>
        </p:nvSpPr>
        <p:spPr>
          <a:xfrm>
            <a:off x="3499906" y="2340315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30CA0-6F3B-42D4-B57D-68D56B48D802}"/>
              </a:ext>
            </a:extLst>
          </p:cNvPr>
          <p:cNvSpPr txBox="1"/>
          <p:nvPr/>
        </p:nvSpPr>
        <p:spPr>
          <a:xfrm>
            <a:off x="2845440" y="2355726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RST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6847F-D13E-4D15-8A87-F4F2ED01063E}"/>
              </a:ext>
            </a:extLst>
          </p:cNvPr>
          <p:cNvSpPr txBox="1"/>
          <p:nvPr/>
        </p:nvSpPr>
        <p:spPr>
          <a:xfrm rot="2011422">
            <a:off x="4397296" y="1373918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send data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00D8E2-AA69-4E53-8699-83E6A0ACAF93}"/>
              </a:ext>
            </a:extLst>
          </p:cNvPr>
          <p:cNvSpPr txBox="1"/>
          <p:nvPr/>
        </p:nvSpPr>
        <p:spPr>
          <a:xfrm rot="19677403">
            <a:off x="1865294" y="1202739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SYN, ACK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1E5A25-5271-4267-97B6-B4719142DE5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024" y="4351045"/>
            <a:ext cx="193675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B7CD77-0E05-4603-A93D-220CD4CF52E8}"/>
              </a:ext>
            </a:extLst>
          </p:cNvPr>
          <p:cNvSpPr txBox="1"/>
          <p:nvPr/>
        </p:nvSpPr>
        <p:spPr>
          <a:xfrm>
            <a:off x="4981699" y="4227934"/>
            <a:ext cx="883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Server State</a:t>
            </a:r>
            <a:endParaRPr lang="ko-KR" altLang="en-US" sz="10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0FA7B5-0B2D-47D2-BC88-D3564718B40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88024" y="4556813"/>
            <a:ext cx="206497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04A19D-4B2E-476E-A0F6-2BDE9565997C}"/>
              </a:ext>
            </a:extLst>
          </p:cNvPr>
          <p:cNvSpPr txBox="1"/>
          <p:nvPr/>
        </p:nvSpPr>
        <p:spPr>
          <a:xfrm>
            <a:off x="4994521" y="4433702"/>
            <a:ext cx="85792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Client State</a:t>
            </a:r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908BA8-F102-41AE-9855-C69CCB595A98}"/>
              </a:ext>
            </a:extLst>
          </p:cNvPr>
          <p:cNvSpPr txBox="1"/>
          <p:nvPr/>
        </p:nvSpPr>
        <p:spPr>
          <a:xfrm>
            <a:off x="5820778" y="4227934"/>
            <a:ext cx="17139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app: App issues operation</a:t>
            </a:r>
            <a:endParaRPr lang="ko-KR" altLang="en-US" sz="1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A8DB4-CD44-41CB-8537-4F538F19A732}"/>
              </a:ext>
            </a:extLst>
          </p:cNvPr>
          <p:cNvSpPr txBox="1"/>
          <p:nvPr/>
        </p:nvSpPr>
        <p:spPr>
          <a:xfrm>
            <a:off x="5820778" y="4433702"/>
            <a:ext cx="24978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recv: Transition when segment received</a:t>
            </a:r>
            <a:endParaRPr lang="ko-KR" altLang="en-US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D58CF2-4689-4F92-BC85-49157A505C79}"/>
              </a:ext>
            </a:extLst>
          </p:cNvPr>
          <p:cNvSpPr txBox="1"/>
          <p:nvPr/>
        </p:nvSpPr>
        <p:spPr>
          <a:xfrm>
            <a:off x="5820778" y="4634406"/>
            <a:ext cx="23727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send: Transition when segment sent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3202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Handshake State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76352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53351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76352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53351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650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15320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00680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15655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75758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3594FD-7159-4BB0-8647-C788699B5783}"/>
              </a:ext>
            </a:extLst>
          </p:cNvPr>
          <p:cNvCxnSpPr>
            <a:cxnSpLocks/>
          </p:cNvCxnSpPr>
          <p:nvPr/>
        </p:nvCxnSpPr>
        <p:spPr>
          <a:xfrm flipH="1">
            <a:off x="2411762" y="399223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C613A7-C431-4CE9-BF7E-E7E33806E67F}"/>
              </a:ext>
            </a:extLst>
          </p:cNvPr>
          <p:cNvSpPr/>
          <p:nvPr/>
        </p:nvSpPr>
        <p:spPr>
          <a:xfrm>
            <a:off x="2273222" y="4048034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A0964A1-9418-473E-98EB-D8401A175AFC}"/>
              </a:ext>
            </a:extLst>
          </p:cNvPr>
          <p:cNvSpPr/>
          <p:nvPr/>
        </p:nvSpPr>
        <p:spPr>
          <a:xfrm>
            <a:off x="1475656" y="126427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connect()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249A8B8-6360-4861-92F6-D8C94B6DB457}"/>
              </a:ext>
            </a:extLst>
          </p:cNvPr>
          <p:cNvSpPr/>
          <p:nvPr/>
        </p:nvSpPr>
        <p:spPr>
          <a:xfrm>
            <a:off x="6625053" y="146967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accept()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01DC48F-EF89-42E9-8301-B3265838D5BD}"/>
              </a:ext>
            </a:extLst>
          </p:cNvPr>
          <p:cNvSpPr/>
          <p:nvPr/>
        </p:nvSpPr>
        <p:spPr>
          <a:xfrm>
            <a:off x="6751563" y="9875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bind(), listen()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88BE86-7EBD-4220-B754-13D77084F600}"/>
              </a:ext>
            </a:extLst>
          </p:cNvPr>
          <p:cNvSpPr/>
          <p:nvPr/>
        </p:nvSpPr>
        <p:spPr>
          <a:xfrm>
            <a:off x="1370947" y="2948890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close() or</a:t>
            </a:r>
          </a:p>
          <a:p>
            <a:pPr algn="ctr"/>
            <a:r>
              <a:rPr lang="en-US" altLang="ko-KR" sz="800"/>
              <a:t>process killed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DBEFF07-6930-4292-BC87-467F55A230D4}"/>
              </a:ext>
            </a:extLst>
          </p:cNvPr>
          <p:cNvSpPr/>
          <p:nvPr/>
        </p:nvSpPr>
        <p:spPr>
          <a:xfrm>
            <a:off x="6748456" y="337293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close() or</a:t>
            </a:r>
          </a:p>
          <a:p>
            <a:pPr algn="ctr"/>
            <a:r>
              <a:rPr lang="en-US" altLang="ko-KR" sz="800"/>
              <a:t>process killed</a:t>
            </a: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A96D249E-56FC-4CC5-A0D4-7E0AAD2572D4}"/>
              </a:ext>
            </a:extLst>
          </p:cNvPr>
          <p:cNvSpPr/>
          <p:nvPr/>
        </p:nvSpPr>
        <p:spPr>
          <a:xfrm>
            <a:off x="2195736" y="1173328"/>
            <a:ext cx="141336" cy="43589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3E8046E0-901D-4C7A-8367-271A1B2278B1}"/>
              </a:ext>
            </a:extLst>
          </p:cNvPr>
          <p:cNvSpPr/>
          <p:nvPr/>
        </p:nvSpPr>
        <p:spPr>
          <a:xfrm rot="10800000">
            <a:off x="6725638" y="1387906"/>
            <a:ext cx="141336" cy="43589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E27B2FB7-35F0-4F08-B653-3371B22395ED}"/>
              </a:ext>
            </a:extLst>
          </p:cNvPr>
          <p:cNvSpPr/>
          <p:nvPr/>
        </p:nvSpPr>
        <p:spPr>
          <a:xfrm>
            <a:off x="2195736" y="1611628"/>
            <a:ext cx="141336" cy="139482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791D8DC-C33F-4FEA-8740-F56F552E832C}"/>
              </a:ext>
            </a:extLst>
          </p:cNvPr>
          <p:cNvSpPr/>
          <p:nvPr/>
        </p:nvSpPr>
        <p:spPr>
          <a:xfrm>
            <a:off x="1391614" y="2187327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send(), recv()</a:t>
            </a:r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BA032C7B-2D8F-4499-A406-99FD02D8591B}"/>
              </a:ext>
            </a:extLst>
          </p:cNvPr>
          <p:cNvSpPr/>
          <p:nvPr/>
        </p:nvSpPr>
        <p:spPr>
          <a:xfrm rot="10800000">
            <a:off x="6725637" y="1049409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42F863D2-90C9-4867-9476-9EC802BC8092}"/>
              </a:ext>
            </a:extLst>
          </p:cNvPr>
          <p:cNvSpPr/>
          <p:nvPr/>
        </p:nvSpPr>
        <p:spPr>
          <a:xfrm rot="10800000">
            <a:off x="6725638" y="1823324"/>
            <a:ext cx="141336" cy="151179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A803950-2101-40C4-9557-8781A0BC29AB}"/>
              </a:ext>
            </a:extLst>
          </p:cNvPr>
          <p:cNvSpPr/>
          <p:nvPr/>
        </p:nvSpPr>
        <p:spPr>
          <a:xfrm>
            <a:off x="6747934" y="245682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send(), recv()</a:t>
            </a:r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8377D69E-6887-4212-8FE7-6CF69FDE8FDC}"/>
              </a:ext>
            </a:extLst>
          </p:cNvPr>
          <p:cNvSpPr/>
          <p:nvPr/>
        </p:nvSpPr>
        <p:spPr>
          <a:xfrm rot="10800000">
            <a:off x="6725637" y="3439557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40A770E0-721A-445B-BF6E-38F5DEC10F70}"/>
              </a:ext>
            </a:extLst>
          </p:cNvPr>
          <p:cNvSpPr/>
          <p:nvPr/>
        </p:nvSpPr>
        <p:spPr>
          <a:xfrm>
            <a:off x="2192501" y="3006450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14FA369-06AE-4170-A379-3DCEC86B089A}"/>
              </a:ext>
            </a:extLst>
          </p:cNvPr>
          <p:cNvCxnSpPr>
            <a:cxnSpLocks/>
          </p:cNvCxnSpPr>
          <p:nvPr/>
        </p:nvCxnSpPr>
        <p:spPr>
          <a:xfrm flipH="1">
            <a:off x="5724128" y="1173328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DD1FBAE-6D82-4E15-B50C-70838D89DE39}"/>
              </a:ext>
            </a:extLst>
          </p:cNvPr>
          <p:cNvSpPr/>
          <p:nvPr/>
        </p:nvSpPr>
        <p:spPr>
          <a:xfrm>
            <a:off x="5722389" y="93256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948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78FADD-E280-429B-9401-923FEF0B6E50}"/>
              </a:ext>
            </a:extLst>
          </p:cNvPr>
          <p:cNvSpPr/>
          <p:nvPr/>
        </p:nvSpPr>
        <p:spPr>
          <a:xfrm>
            <a:off x="4716016" y="4255724"/>
            <a:ext cx="3528390" cy="62459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AEDDF4A-FC4E-4F4A-ADD7-B180B3B2A2AB}"/>
              </a:ext>
            </a:extLst>
          </p:cNvPr>
          <p:cNvSpPr/>
          <p:nvPr/>
        </p:nvSpPr>
        <p:spPr>
          <a:xfrm>
            <a:off x="5514974" y="2512027"/>
            <a:ext cx="1708709" cy="1199239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5F79A5B-3FE3-4243-BF06-C4A76EB321D6}"/>
              </a:ext>
            </a:extLst>
          </p:cNvPr>
          <p:cNvSpPr/>
          <p:nvPr/>
        </p:nvSpPr>
        <p:spPr>
          <a:xfrm>
            <a:off x="323540" y="3208661"/>
            <a:ext cx="4320438" cy="1315738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State Diagram</a:t>
            </a:r>
            <a:endParaRPr lang="ko-KR" altLang="en-US" sz="3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DA9DA1-F5FB-4D12-89F0-62E6C884CBB5}"/>
              </a:ext>
            </a:extLst>
          </p:cNvPr>
          <p:cNvSpPr/>
          <p:nvPr/>
        </p:nvSpPr>
        <p:spPr>
          <a:xfrm>
            <a:off x="3059832" y="48351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02A314-01D5-4E18-8705-318BCD63BE99}"/>
              </a:ext>
            </a:extLst>
          </p:cNvPr>
          <p:cNvSpPr/>
          <p:nvPr/>
        </p:nvSpPr>
        <p:spPr>
          <a:xfrm>
            <a:off x="3059832" y="1201862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LISTEN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AD77AEB-D613-4735-B78A-FDD1C139FC2F}"/>
              </a:ext>
            </a:extLst>
          </p:cNvPr>
          <p:cNvSpPr/>
          <p:nvPr/>
        </p:nvSpPr>
        <p:spPr>
          <a:xfrm>
            <a:off x="467544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SYN_RECEIVED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177B3C-4AD1-45F0-BE03-438D43EAA261}"/>
              </a:ext>
            </a:extLst>
          </p:cNvPr>
          <p:cNvSpPr/>
          <p:nvPr/>
        </p:nvSpPr>
        <p:spPr>
          <a:xfrm>
            <a:off x="305983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ESTABLISHED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861A55-4B94-4AE1-895E-F709B3227CC8}"/>
              </a:ext>
            </a:extLst>
          </p:cNvPr>
          <p:cNvSpPr/>
          <p:nvPr/>
        </p:nvSpPr>
        <p:spPr>
          <a:xfrm>
            <a:off x="3059832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1C613B-D4FA-408A-9EBA-69D88236E67A}"/>
              </a:ext>
            </a:extLst>
          </p:cNvPr>
          <p:cNvSpPr/>
          <p:nvPr/>
        </p:nvSpPr>
        <p:spPr>
          <a:xfrm>
            <a:off x="3059832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TIME_WAIT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ECFC2-664C-4E1F-92C1-32BF63BACD9C}"/>
              </a:ext>
            </a:extLst>
          </p:cNvPr>
          <p:cNvSpPr/>
          <p:nvPr/>
        </p:nvSpPr>
        <p:spPr>
          <a:xfrm>
            <a:off x="467544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0D30C-46C0-45EC-889B-097AE75747EB}"/>
              </a:ext>
            </a:extLst>
          </p:cNvPr>
          <p:cNvSpPr/>
          <p:nvPr/>
        </p:nvSpPr>
        <p:spPr>
          <a:xfrm>
            <a:off x="467544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594AE47-7335-4093-9662-72446E5B91F1}"/>
              </a:ext>
            </a:extLst>
          </p:cNvPr>
          <p:cNvSpPr/>
          <p:nvPr/>
        </p:nvSpPr>
        <p:spPr>
          <a:xfrm>
            <a:off x="5652122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SYN_SENT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EF0EF0-18B2-4865-B291-91AD5AE3544E}"/>
              </a:ext>
            </a:extLst>
          </p:cNvPr>
          <p:cNvSpPr/>
          <p:nvPr/>
        </p:nvSpPr>
        <p:spPr>
          <a:xfrm>
            <a:off x="565212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CLOSE_WAIT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A8A6D2-B86D-4159-A0BB-11FEC97BFB0C}"/>
              </a:ext>
            </a:extLst>
          </p:cNvPr>
          <p:cNvSpPr/>
          <p:nvPr/>
        </p:nvSpPr>
        <p:spPr>
          <a:xfrm>
            <a:off x="5652122" y="3356894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LAST_ACK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502FB-803D-4490-B9E7-EBABEBAD5806}"/>
              </a:ext>
            </a:extLst>
          </p:cNvPr>
          <p:cNvCxnSpPr>
            <a:cxnSpLocks/>
          </p:cNvCxnSpPr>
          <p:nvPr/>
        </p:nvCxnSpPr>
        <p:spPr>
          <a:xfrm flipH="1">
            <a:off x="1907704" y="120359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8E6F85-B91D-49DD-94D6-2EE9668AC563}"/>
              </a:ext>
            </a:extLst>
          </p:cNvPr>
          <p:cNvCxnSpPr>
            <a:cxnSpLocks/>
          </p:cNvCxnSpPr>
          <p:nvPr/>
        </p:nvCxnSpPr>
        <p:spPr>
          <a:xfrm flipV="1">
            <a:off x="3491880" y="1441044"/>
            <a:ext cx="0" cy="1197506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779E4D-0F64-4880-9B61-467BD7D4E34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79912" y="722700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4EB11E6-E993-44C2-BC6E-FA2377FB9FA5}"/>
              </a:ext>
            </a:extLst>
          </p:cNvPr>
          <p:cNvSpPr/>
          <p:nvPr/>
        </p:nvSpPr>
        <p:spPr>
          <a:xfrm>
            <a:off x="1187623" y="603109"/>
            <a:ext cx="1858275" cy="1317097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39F723-15DE-48C6-B20B-9123A8327A00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1907704" y="1321453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AFCB21-0998-4504-9824-038C69E4C65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07704" y="2039797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7F4922-C888-4828-9AC0-CC1BDD47A16F}"/>
              </a:ext>
            </a:extLst>
          </p:cNvPr>
          <p:cNvCxnSpPr>
            <a:cxnSpLocks/>
          </p:cNvCxnSpPr>
          <p:nvPr/>
        </p:nvCxnSpPr>
        <p:spPr>
          <a:xfrm>
            <a:off x="1907704" y="192367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E6F3CF6-F45E-469A-83F3-8DB697388888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187624" y="2159388"/>
            <a:ext cx="0" cy="1199242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05FBC1-F6F8-4A2E-B17B-9362139896B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187624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06A8C8-9066-4253-BC6C-F09C21E8C6E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907704" y="3478221"/>
            <a:ext cx="1152128" cy="71660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269EF2-7167-4E8E-92DB-0348D2BF7695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907704" y="4194829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B2D3CC-725B-4803-B83A-B843FA7BDDA5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907704" y="3478221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4C4A23-09F2-4EA4-A630-657370B0B98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779912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D5EF6B-B07E-4122-A0F5-CC6E2CEE253E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>
            <a:off x="1907704" y="2758141"/>
            <a:ext cx="1152128" cy="72008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6399464-8A7D-4F24-9357-FDA1439999BB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1907704" y="2039797"/>
            <a:ext cx="374441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DF0BDD-7BB3-4A47-A43D-64D675979192}"/>
              </a:ext>
            </a:extLst>
          </p:cNvPr>
          <p:cNvCxnSpPr>
            <a:cxnSpLocks/>
          </p:cNvCxnSpPr>
          <p:nvPr/>
        </p:nvCxnSpPr>
        <p:spPr>
          <a:xfrm flipV="1">
            <a:off x="3563888" y="1441044"/>
            <a:ext cx="0" cy="119750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D08BB1-AB95-4050-A6DC-5C7641F56E6F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499992" y="1321453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BED5A6B-7944-4A21-BB4C-F09848B87532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4499992" y="2039797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475FFE-B4F8-46E7-89B0-86BEA4B8CAE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499992" y="2758141"/>
            <a:ext cx="1152130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E7A55F-99EF-4992-B1CA-9894B2B1F8C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372202" y="2877732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463DBD9-6C1A-45D8-B2E4-86EAF89D2C72}"/>
              </a:ext>
            </a:extLst>
          </p:cNvPr>
          <p:cNvSpPr/>
          <p:nvPr/>
        </p:nvSpPr>
        <p:spPr>
          <a:xfrm rot="5400000">
            <a:off x="4832071" y="380075"/>
            <a:ext cx="1208049" cy="1872209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A53E5C-2B61-4C0B-B1A2-51FA4B5C37F0}"/>
              </a:ext>
            </a:extLst>
          </p:cNvPr>
          <p:cNvSpPr txBox="1"/>
          <p:nvPr/>
        </p:nvSpPr>
        <p:spPr>
          <a:xfrm>
            <a:off x="2020330" y="4470380"/>
            <a:ext cx="9268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close</a:t>
            </a:r>
            <a:endParaRPr lang="ko-KR" altLang="en-US" sz="11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C8662C-2287-4353-896A-AC9C998F3B92}"/>
              </a:ext>
            </a:extLst>
          </p:cNvPr>
          <p:cNvSpPr txBox="1"/>
          <p:nvPr/>
        </p:nvSpPr>
        <p:spPr>
          <a:xfrm>
            <a:off x="5860214" y="3662557"/>
            <a:ext cx="101822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close</a:t>
            </a:r>
            <a:endParaRPr lang="ko-KR" altLang="en-US" sz="1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AD7102-EEA3-4B44-A8EA-1437CEF4CF1E}"/>
              </a:ext>
            </a:extLst>
          </p:cNvPr>
          <p:cNvSpPr txBox="1"/>
          <p:nvPr/>
        </p:nvSpPr>
        <p:spPr>
          <a:xfrm>
            <a:off x="5901514" y="2117502"/>
            <a:ext cx="9300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open</a:t>
            </a:r>
            <a:endParaRPr lang="ko-KR" altLang="en-US" sz="1100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619B4EF-F3FC-4708-9683-D6361224E5FF}"/>
              </a:ext>
            </a:extLst>
          </p:cNvPr>
          <p:cNvSpPr/>
          <p:nvPr/>
        </p:nvSpPr>
        <p:spPr>
          <a:xfrm>
            <a:off x="4499989" y="503634"/>
            <a:ext cx="3528391" cy="3683101"/>
          </a:xfrm>
          <a:custGeom>
            <a:avLst/>
            <a:gdLst>
              <a:gd name="connsiteX0" fmla="*/ 0 w 3317064"/>
              <a:gd name="connsiteY0" fmla="*/ 3607150 h 3607150"/>
              <a:gd name="connsiteX1" fmla="*/ 3317064 w 3317064"/>
              <a:gd name="connsiteY1" fmla="*/ 3607150 h 3607150"/>
              <a:gd name="connsiteX2" fmla="*/ 3317064 w 3317064"/>
              <a:gd name="connsiteY2" fmla="*/ 0 h 3607150"/>
              <a:gd name="connsiteX3" fmla="*/ 6306 w 3317064"/>
              <a:gd name="connsiteY3" fmla="*/ 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064" h="3607150">
                <a:moveTo>
                  <a:pt x="0" y="3607150"/>
                </a:moveTo>
                <a:lnTo>
                  <a:pt x="3317064" y="3607150"/>
                </a:lnTo>
                <a:lnTo>
                  <a:pt x="3317064" y="0"/>
                </a:lnTo>
                <a:lnTo>
                  <a:pt x="6306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E97573E-58FE-41C8-9F07-52AF6537A9D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282" y="2039797"/>
            <a:ext cx="93609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4983BFDB-8546-463B-9129-8A76C94372BE}"/>
              </a:ext>
            </a:extLst>
          </p:cNvPr>
          <p:cNvSpPr/>
          <p:nvPr/>
        </p:nvSpPr>
        <p:spPr>
          <a:xfrm>
            <a:off x="4505324" y="595924"/>
            <a:ext cx="3451051" cy="2889753"/>
          </a:xfrm>
          <a:custGeom>
            <a:avLst/>
            <a:gdLst>
              <a:gd name="connsiteX0" fmla="*/ 2581275 w 3252788"/>
              <a:gd name="connsiteY0" fmla="*/ 2876550 h 2876550"/>
              <a:gd name="connsiteX1" fmla="*/ 3252788 w 3252788"/>
              <a:gd name="connsiteY1" fmla="*/ 2876550 h 2876550"/>
              <a:gd name="connsiteX2" fmla="*/ 3252788 w 3252788"/>
              <a:gd name="connsiteY2" fmla="*/ 0 h 2876550"/>
              <a:gd name="connsiteX3" fmla="*/ 0 w 3252788"/>
              <a:gd name="connsiteY3" fmla="*/ 0 h 2876550"/>
              <a:gd name="connsiteX0" fmla="*/ 2439874 w 3252788"/>
              <a:gd name="connsiteY0" fmla="*/ 2878922 h 2878922"/>
              <a:gd name="connsiteX1" fmla="*/ 3252788 w 3252788"/>
              <a:gd name="connsiteY1" fmla="*/ 2876550 h 2878922"/>
              <a:gd name="connsiteX2" fmla="*/ 3252788 w 3252788"/>
              <a:gd name="connsiteY2" fmla="*/ 0 h 2878922"/>
              <a:gd name="connsiteX3" fmla="*/ 0 w 3252788"/>
              <a:gd name="connsiteY3" fmla="*/ 0 h 28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788" h="2878922">
                <a:moveTo>
                  <a:pt x="2439874" y="2878922"/>
                </a:moveTo>
                <a:lnTo>
                  <a:pt x="3252788" y="2876550"/>
                </a:lnTo>
                <a:lnTo>
                  <a:pt x="32527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F4EB77-31FE-4FBB-8F6C-8A5261168341}"/>
              </a:ext>
            </a:extLst>
          </p:cNvPr>
          <p:cNvSpPr txBox="1"/>
          <p:nvPr/>
        </p:nvSpPr>
        <p:spPr>
          <a:xfrm>
            <a:off x="3076949" y="3143866"/>
            <a:ext cx="140134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close</a:t>
            </a:r>
            <a:endParaRPr lang="ko-KR" altLang="en-US" sz="11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07805-E0BD-47D8-A2FD-FDE6B14A3395}"/>
              </a:ext>
            </a:extLst>
          </p:cNvPr>
          <p:cNvSpPr txBox="1"/>
          <p:nvPr/>
        </p:nvSpPr>
        <p:spPr>
          <a:xfrm>
            <a:off x="4597576" y="3939902"/>
            <a:ext cx="11496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2 x MSL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56FDE-0C8B-40BA-902D-476D37B41B8A}"/>
              </a:ext>
            </a:extLst>
          </p:cNvPr>
          <p:cNvSpPr txBox="1"/>
          <p:nvPr/>
        </p:nvSpPr>
        <p:spPr>
          <a:xfrm>
            <a:off x="7164288" y="3107744"/>
            <a:ext cx="7377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12ED19-833D-49AE-9557-CFBAE5173555}"/>
              </a:ext>
            </a:extLst>
          </p:cNvPr>
          <p:cNvSpPr txBox="1"/>
          <p:nvPr/>
        </p:nvSpPr>
        <p:spPr>
          <a:xfrm>
            <a:off x="7059912" y="1823092"/>
            <a:ext cx="80502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or 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6EE41B-8D26-466B-BF67-480AA5492DDD}"/>
              </a:ext>
            </a:extLst>
          </p:cNvPr>
          <p:cNvSpPr txBox="1"/>
          <p:nvPr/>
        </p:nvSpPr>
        <p:spPr>
          <a:xfrm>
            <a:off x="6317486" y="2819712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FIN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A3A2E-BD2E-408A-AB23-11260CB15E92}"/>
              </a:ext>
            </a:extLst>
          </p:cNvPr>
          <p:cNvSpPr txBox="1"/>
          <p:nvPr/>
        </p:nvSpPr>
        <p:spPr>
          <a:xfrm>
            <a:off x="1859563" y="3977140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2EF9A1-90CB-45EE-893F-42079F1F75A2}"/>
              </a:ext>
            </a:extLst>
          </p:cNvPr>
          <p:cNvSpPr txBox="1"/>
          <p:nvPr/>
        </p:nvSpPr>
        <p:spPr>
          <a:xfrm>
            <a:off x="486462" y="357986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C38FB-0FB8-42D0-ABEE-A31BDAAEFD80}"/>
              </a:ext>
            </a:extLst>
          </p:cNvPr>
          <p:cNvSpPr txBox="1"/>
          <p:nvPr/>
        </p:nvSpPr>
        <p:spPr>
          <a:xfrm>
            <a:off x="3745460" y="358149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6832B-CC8F-4F5B-B9C0-95208B1A4015}"/>
              </a:ext>
            </a:extLst>
          </p:cNvPr>
          <p:cNvSpPr txBox="1"/>
          <p:nvPr/>
        </p:nvSpPr>
        <p:spPr>
          <a:xfrm>
            <a:off x="2085364" y="3262169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1579F1-3E7A-490B-9636-08414DAD2262}"/>
              </a:ext>
            </a:extLst>
          </p:cNvPr>
          <p:cNvSpPr txBox="1"/>
          <p:nvPr/>
        </p:nvSpPr>
        <p:spPr>
          <a:xfrm rot="2000668">
            <a:off x="2118889" y="3695300"/>
            <a:ext cx="9637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FIN,ACK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B97B5-E57C-437C-83A9-F2F987270217}"/>
              </a:ext>
            </a:extLst>
          </p:cNvPr>
          <p:cNvSpPr txBox="1"/>
          <p:nvPr/>
        </p:nvSpPr>
        <p:spPr>
          <a:xfrm rot="19679833">
            <a:off x="4536628" y="2198913"/>
            <a:ext cx="1050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SYN, 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F01E77-7D30-42CE-83EA-17E1CF5D5DB1}"/>
              </a:ext>
            </a:extLst>
          </p:cNvPr>
          <p:cNvSpPr txBox="1"/>
          <p:nvPr/>
        </p:nvSpPr>
        <p:spPr>
          <a:xfrm>
            <a:off x="440294" y="2132279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B2A71-6680-48A6-AC6A-8E249C115F57}"/>
              </a:ext>
            </a:extLst>
          </p:cNvPr>
          <p:cNvSpPr txBox="1"/>
          <p:nvPr/>
        </p:nvSpPr>
        <p:spPr>
          <a:xfrm>
            <a:off x="452317" y="152465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timeout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A8749-B24C-4C5D-8C17-05E84473F070}"/>
              </a:ext>
            </a:extLst>
          </p:cNvPr>
          <p:cNvSpPr txBox="1"/>
          <p:nvPr/>
        </p:nvSpPr>
        <p:spPr>
          <a:xfrm>
            <a:off x="2594140" y="666905"/>
            <a:ext cx="12410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passive open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9291B-FCD8-4466-9E7A-E9AEC4B953BF}"/>
              </a:ext>
            </a:extLst>
          </p:cNvPr>
          <p:cNvSpPr txBox="1"/>
          <p:nvPr/>
        </p:nvSpPr>
        <p:spPr>
          <a:xfrm>
            <a:off x="5189741" y="666905"/>
            <a:ext cx="11576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active open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3A136D-8483-409D-8769-141488D98F8F}"/>
              </a:ext>
            </a:extLst>
          </p:cNvPr>
          <p:cNvSpPr txBox="1"/>
          <p:nvPr/>
        </p:nvSpPr>
        <p:spPr>
          <a:xfrm>
            <a:off x="4071580" y="1829684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SYN,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D2F7A-ACC8-423F-A53F-69D1354059FD}"/>
              </a:ext>
            </a:extLst>
          </p:cNvPr>
          <p:cNvSpPr txBox="1"/>
          <p:nvPr/>
        </p:nvSpPr>
        <p:spPr>
          <a:xfrm>
            <a:off x="3100196" y="2850723"/>
            <a:ext cx="135485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data transfer state</a:t>
            </a:r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5E78D8-AADB-40CE-BEFB-F9B918C02A9D}"/>
              </a:ext>
            </a:extLst>
          </p:cNvPr>
          <p:cNvSpPr txBox="1"/>
          <p:nvPr/>
        </p:nvSpPr>
        <p:spPr>
          <a:xfrm>
            <a:off x="3620352" y="2126086"/>
            <a:ext cx="14045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open</a:t>
            </a:r>
            <a:endParaRPr lang="ko-KR" alt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95A7F-552A-4220-A2C0-5C4FE5B0B33E}"/>
              </a:ext>
            </a:extLst>
          </p:cNvPr>
          <p:cNvSpPr txBox="1"/>
          <p:nvPr/>
        </p:nvSpPr>
        <p:spPr>
          <a:xfrm>
            <a:off x="3550566" y="1403434"/>
            <a:ext cx="102143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open</a:t>
            </a:r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B3CCCA-0B2E-4F83-8A23-4C1EE014A350}"/>
              </a:ext>
            </a:extLst>
          </p:cNvPr>
          <p:cNvSpPr txBox="1"/>
          <p:nvPr/>
        </p:nvSpPr>
        <p:spPr>
          <a:xfrm>
            <a:off x="4719302" y="2554521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ACK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F7AE4-115F-4FDC-A41B-FF4A7CDD0941}"/>
              </a:ext>
            </a:extLst>
          </p:cNvPr>
          <p:cNvSpPr txBox="1"/>
          <p:nvPr/>
        </p:nvSpPr>
        <p:spPr>
          <a:xfrm rot="19647299">
            <a:off x="2336038" y="2754827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C91B51-7240-42C9-8806-48A8D8818403}"/>
              </a:ext>
            </a:extLst>
          </p:cNvPr>
          <p:cNvSpPr txBox="1"/>
          <p:nvPr/>
        </p:nvSpPr>
        <p:spPr>
          <a:xfrm rot="1954088">
            <a:off x="1843966" y="2192766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13FAE-0A04-4A52-867D-6FB1F879905A}"/>
              </a:ext>
            </a:extLst>
          </p:cNvPr>
          <p:cNvSpPr txBox="1"/>
          <p:nvPr/>
        </p:nvSpPr>
        <p:spPr>
          <a:xfrm rot="1954088">
            <a:off x="2273822" y="2146334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FB4E3-5F89-49EE-BB03-8F45AE1736ED}"/>
              </a:ext>
            </a:extLst>
          </p:cNvPr>
          <p:cNvSpPr txBox="1"/>
          <p:nvPr/>
        </p:nvSpPr>
        <p:spPr>
          <a:xfrm rot="19677403">
            <a:off x="2232388" y="1572933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B2F5B-6E62-4732-BFF9-363D03D6D891}"/>
              </a:ext>
            </a:extLst>
          </p:cNvPr>
          <p:cNvSpPr txBox="1"/>
          <p:nvPr/>
        </p:nvSpPr>
        <p:spPr>
          <a:xfrm>
            <a:off x="3499906" y="2340315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30CA0-6F3B-42D4-B57D-68D56B48D802}"/>
              </a:ext>
            </a:extLst>
          </p:cNvPr>
          <p:cNvSpPr txBox="1"/>
          <p:nvPr/>
        </p:nvSpPr>
        <p:spPr>
          <a:xfrm>
            <a:off x="2845440" y="2355726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RST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6847F-D13E-4D15-8A87-F4F2ED01063E}"/>
              </a:ext>
            </a:extLst>
          </p:cNvPr>
          <p:cNvSpPr txBox="1"/>
          <p:nvPr/>
        </p:nvSpPr>
        <p:spPr>
          <a:xfrm rot="2011422">
            <a:off x="4397296" y="1373918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send data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00D8E2-AA69-4E53-8699-83E6A0ACAF93}"/>
              </a:ext>
            </a:extLst>
          </p:cNvPr>
          <p:cNvSpPr txBox="1"/>
          <p:nvPr/>
        </p:nvSpPr>
        <p:spPr>
          <a:xfrm rot="19677403">
            <a:off x="1865294" y="1202739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SYN, ACK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1E5A25-5271-4267-97B6-B4719142DE5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024" y="4351045"/>
            <a:ext cx="193675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B7CD77-0E05-4603-A93D-220CD4CF52E8}"/>
              </a:ext>
            </a:extLst>
          </p:cNvPr>
          <p:cNvSpPr txBox="1"/>
          <p:nvPr/>
        </p:nvSpPr>
        <p:spPr>
          <a:xfrm>
            <a:off x="4981699" y="4227934"/>
            <a:ext cx="883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Server State</a:t>
            </a:r>
            <a:endParaRPr lang="ko-KR" altLang="en-US" sz="10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0FA7B5-0B2D-47D2-BC88-D3564718B40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88024" y="4556813"/>
            <a:ext cx="206497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04A19D-4B2E-476E-A0F6-2BDE9565997C}"/>
              </a:ext>
            </a:extLst>
          </p:cNvPr>
          <p:cNvSpPr txBox="1"/>
          <p:nvPr/>
        </p:nvSpPr>
        <p:spPr>
          <a:xfrm>
            <a:off x="4994521" y="4433702"/>
            <a:ext cx="85792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Client State</a:t>
            </a:r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908BA8-F102-41AE-9855-C69CCB595A98}"/>
              </a:ext>
            </a:extLst>
          </p:cNvPr>
          <p:cNvSpPr txBox="1"/>
          <p:nvPr/>
        </p:nvSpPr>
        <p:spPr>
          <a:xfrm>
            <a:off x="5820778" y="4227934"/>
            <a:ext cx="17139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app: App issues operation</a:t>
            </a:r>
            <a:endParaRPr lang="ko-KR" altLang="en-US" sz="1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A8DB4-CD44-41CB-8537-4F538F19A732}"/>
              </a:ext>
            </a:extLst>
          </p:cNvPr>
          <p:cNvSpPr txBox="1"/>
          <p:nvPr/>
        </p:nvSpPr>
        <p:spPr>
          <a:xfrm>
            <a:off x="5820778" y="4433702"/>
            <a:ext cx="24978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recv: Transition when segment received</a:t>
            </a:r>
            <a:endParaRPr lang="ko-KR" altLang="en-US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D58CF2-4689-4F92-BC85-49157A505C79}"/>
              </a:ext>
            </a:extLst>
          </p:cNvPr>
          <p:cNvSpPr txBox="1"/>
          <p:nvPr/>
        </p:nvSpPr>
        <p:spPr>
          <a:xfrm>
            <a:off x="5820778" y="4634406"/>
            <a:ext cx="23727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send: Transition when segment sent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0253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Handshake State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115872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210895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75758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3594FD-7159-4BB0-8647-C788699B5783}"/>
              </a:ext>
            </a:extLst>
          </p:cNvPr>
          <p:cNvCxnSpPr>
            <a:cxnSpLocks/>
          </p:cNvCxnSpPr>
          <p:nvPr/>
        </p:nvCxnSpPr>
        <p:spPr>
          <a:xfrm flipH="1">
            <a:off x="2411762" y="399223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C613A7-C431-4CE9-BF7E-E7E33806E67F}"/>
              </a:ext>
            </a:extLst>
          </p:cNvPr>
          <p:cNvSpPr/>
          <p:nvPr/>
        </p:nvSpPr>
        <p:spPr>
          <a:xfrm>
            <a:off x="2273222" y="4048034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74916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33294</TotalTime>
  <Words>537</Words>
  <Application>Microsoft Office PowerPoint</Application>
  <PresentationFormat>화면 슬라이드 쇼(16:9)</PresentationFormat>
  <Paragraphs>198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TCP State Diagram</vt:lpstr>
      <vt:lpstr>TCP Handshake State</vt:lpstr>
      <vt:lpstr>PowerPoint 프레젠테이션</vt:lpstr>
      <vt:lpstr>TCP State Diagram</vt:lpstr>
      <vt:lpstr>TCP Handshake State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5061</cp:revision>
  <dcterms:created xsi:type="dcterms:W3CDTF">2006-10-05T04:04:58Z</dcterms:created>
  <dcterms:modified xsi:type="dcterms:W3CDTF">2021-05-05T06:06:52Z</dcterms:modified>
</cp:coreProperties>
</file>