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6" r:id="rId2"/>
    <p:sldId id="377" r:id="rId3"/>
    <p:sldId id="370" r:id="rId4"/>
    <p:sldId id="367" r:id="rId5"/>
    <p:sldId id="371" r:id="rId6"/>
    <p:sldId id="374" r:id="rId7"/>
    <p:sldId id="375" r:id="rId8"/>
    <p:sldId id="372" r:id="rId9"/>
    <p:sldId id="37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1463" autoAdjust="0"/>
  </p:normalViewPr>
  <p:slideViewPr>
    <p:cSldViewPr>
      <p:cViewPr varScale="1">
        <p:scale>
          <a:sx n="217" d="100"/>
          <a:sy n="217" d="100"/>
        </p:scale>
        <p:origin x="184" y="5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7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9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059449" y="-288835"/>
            <a:ext cx="251085" cy="30194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728458" y="2221764"/>
            <a:ext cx="1333526" cy="598980"/>
          </a:xfrm>
          <a:prstGeom prst="bentConnector3">
            <a:avLst>
              <a:gd name="adj1" fmla="val 464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19726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670444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440393" y="195365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</p:spTree>
    <p:extLst>
      <p:ext uri="{BB962C8B-B14F-4D97-AF65-F5344CB8AC3E}">
        <p14:creationId xmlns:p14="http://schemas.microsoft.com/office/powerpoint/2010/main" val="16573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5400000" flipH="1" flipV="1">
            <a:off x="3241895" y="2339874"/>
            <a:ext cx="1299742" cy="725684"/>
          </a:xfrm>
          <a:prstGeom prst="bentConnector3">
            <a:avLst>
              <a:gd name="adj1" fmla="val 472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56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085550" y="21754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218324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rot="16200000" flipV="1">
            <a:off x="2680278" y="-29549"/>
            <a:ext cx="137276" cy="3011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5010238" y="215675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8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059449" y="-288835"/>
            <a:ext cx="251085" cy="30194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728458" y="2221764"/>
            <a:ext cx="1333526" cy="598980"/>
          </a:xfrm>
          <a:prstGeom prst="bentConnector3">
            <a:avLst>
              <a:gd name="adj1" fmla="val 464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19726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108866" y="38473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event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670444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440393" y="195365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4A3C3-667A-B9E0-E431-903F46171542}"/>
              </a:ext>
            </a:extLst>
          </p:cNvPr>
          <p:cNvSpPr txBox="1"/>
          <p:nvPr/>
        </p:nvSpPr>
        <p:spPr>
          <a:xfrm>
            <a:off x="6112339" y="4055401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executor’s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EB0C5E-CFD5-5FFE-B0FC-79CDE1E81B79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3824712" y="2057035"/>
            <a:ext cx="633100" cy="39966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C8AB65F-D112-65C0-8180-C05FF6255A14}"/>
              </a:ext>
            </a:extLst>
          </p:cNvPr>
          <p:cNvSpPr/>
          <p:nvPr/>
        </p:nvSpPr>
        <p:spPr>
          <a:xfrm>
            <a:off x="6029578" y="363572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5400000" flipH="1" flipV="1">
            <a:off x="3241895" y="2339874"/>
            <a:ext cx="1299742" cy="725684"/>
          </a:xfrm>
          <a:prstGeom prst="bentConnector3">
            <a:avLst>
              <a:gd name="adj1" fmla="val 472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56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085550" y="21754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76819" y="4041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event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218324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rot="16200000" flipV="1">
            <a:off x="2680278" y="-29549"/>
            <a:ext cx="137276" cy="3011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76402" y="42257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510860" y="5944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 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5010238" y="215675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5BCA1D-3E78-F2B2-7A4F-D97ADE955E96}"/>
              </a:ext>
            </a:extLst>
          </p:cNvPr>
          <p:cNvSpPr txBox="1"/>
          <p:nvPr/>
        </p:nvSpPr>
        <p:spPr>
          <a:xfrm>
            <a:off x="6163565" y="4587995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executor’s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35E022D-5BFB-5976-1E2B-5C86F4268402}"/>
              </a:ext>
            </a:extLst>
          </p:cNvPr>
          <p:cNvCxnSpPr>
            <a:cxnSpLocks/>
            <a:stCxn id="18" idx="4"/>
          </p:cNvCxnSpPr>
          <p:nvPr/>
        </p:nvCxnSpPr>
        <p:spPr>
          <a:xfrm rot="5400000">
            <a:off x="4147257" y="1607275"/>
            <a:ext cx="513691" cy="540039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FA7CF2-F133-A447-4ADE-82ECB3D8D15C}"/>
              </a:ext>
            </a:extLst>
          </p:cNvPr>
          <p:cNvSpPr/>
          <p:nvPr/>
        </p:nvSpPr>
        <p:spPr>
          <a:xfrm>
            <a:off x="6996286" y="3834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7795204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7362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191601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266586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21824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34957</TotalTime>
  <Words>1090</Words>
  <Application>Microsoft Macintosh PowerPoint</Application>
  <PresentationFormat>On-screen Show (16:9)</PresentationFormat>
  <Paragraphs>535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4925</cp:revision>
  <dcterms:created xsi:type="dcterms:W3CDTF">2006-10-05T04:04:58Z</dcterms:created>
  <dcterms:modified xsi:type="dcterms:W3CDTF">2023-08-20T06:32:22Z</dcterms:modified>
</cp:coreProperties>
</file>