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45" r:id="rId2"/>
    <p:sldId id="446" r:id="rId3"/>
    <p:sldId id="447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144" d="100"/>
          <a:sy n="144" d="100"/>
        </p:scale>
        <p:origin x="792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Authentication</a:t>
            </a:r>
            <a:endParaRPr lang="ko-KR" altLang="en-US" sz="36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BBB8556-6E3F-4401-9E3F-A6946C6F8C03}"/>
              </a:ext>
            </a:extLst>
          </p:cNvPr>
          <p:cNvSpPr/>
          <p:nvPr/>
        </p:nvSpPr>
        <p:spPr>
          <a:xfrm>
            <a:off x="4672025" y="2283718"/>
            <a:ext cx="1681498" cy="2376264"/>
          </a:xfrm>
          <a:prstGeom prst="roundRect">
            <a:avLst>
              <a:gd name="adj" fmla="val 719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br>
              <a:rPr lang="en-US" altLang="ko-KR" sz="1100"/>
            </a:br>
            <a:r>
              <a:rPr lang="en-US" altLang="ko-KR" sz="1100"/>
              <a:t> EKS Cluster </a:t>
            </a:r>
            <a:br>
              <a:rPr lang="en-US" altLang="ko-KR" sz="1100"/>
            </a:br>
            <a:r>
              <a:rPr lang="en-US" altLang="ko-KR" sz="1100"/>
              <a:t>Control Plane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70693F4-4E6B-4570-A63D-79BEC994EC42}"/>
              </a:ext>
            </a:extLst>
          </p:cNvPr>
          <p:cNvSpPr/>
          <p:nvPr/>
        </p:nvSpPr>
        <p:spPr>
          <a:xfrm>
            <a:off x="4775428" y="2389831"/>
            <a:ext cx="1462250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IAM Authenticator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F1713AF-7643-4F77-897A-002403B08B89}"/>
              </a:ext>
            </a:extLst>
          </p:cNvPr>
          <p:cNvSpPr/>
          <p:nvPr/>
        </p:nvSpPr>
        <p:spPr>
          <a:xfrm>
            <a:off x="4775428" y="3401741"/>
            <a:ext cx="1462250" cy="754185"/>
          </a:xfrm>
          <a:prstGeom prst="roundRect">
            <a:avLst>
              <a:gd name="adj" fmla="val 134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EKS K8s API Server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C7BE465-97CF-43B6-AAE8-DB12577EB89B}"/>
              </a:ext>
            </a:extLst>
          </p:cNvPr>
          <p:cNvSpPr/>
          <p:nvPr/>
        </p:nvSpPr>
        <p:spPr>
          <a:xfrm>
            <a:off x="1713770" y="3435846"/>
            <a:ext cx="158417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Client</a:t>
            </a:r>
          </a:p>
          <a:p>
            <a:pPr algn="ctr"/>
            <a:r>
              <a:rPr lang="en-US" altLang="ko-KR" sz="1100"/>
              <a:t>(kubectl / kubelet)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4A56AA7-C7D3-4316-9E12-47B680FC4EF8}"/>
              </a:ext>
            </a:extLst>
          </p:cNvPr>
          <p:cNvSpPr/>
          <p:nvPr/>
        </p:nvSpPr>
        <p:spPr>
          <a:xfrm>
            <a:off x="1425738" y="2283718"/>
            <a:ext cx="2160240" cy="576064"/>
          </a:xfrm>
          <a:prstGeom prst="roundRect">
            <a:avLst>
              <a:gd name="adj" fmla="val 14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aws CLI</a:t>
            </a:r>
          </a:p>
          <a:p>
            <a:pPr algn="ctr"/>
            <a:r>
              <a:rPr lang="en-US" altLang="ko-KR" sz="1100"/>
              <a:t>(aws eks get-token --cluster-name [cluster name])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2D90D98-82DF-48AD-8C3D-6B887A8A179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297946" y="3617765"/>
            <a:ext cx="1477482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6712625-B104-43AA-A940-5F5A73736765}"/>
              </a:ext>
            </a:extLst>
          </p:cNvPr>
          <p:cNvCxnSpPr>
            <a:cxnSpLocks/>
          </p:cNvCxnSpPr>
          <p:nvPr/>
        </p:nvCxnSpPr>
        <p:spPr>
          <a:xfrm>
            <a:off x="2649874" y="2859782"/>
            <a:ext cx="0" cy="5760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4D26BF7-92EB-4A3F-8AE5-0B96DE18BBF4}"/>
              </a:ext>
            </a:extLst>
          </p:cNvPr>
          <p:cNvCxnSpPr>
            <a:cxnSpLocks/>
          </p:cNvCxnSpPr>
          <p:nvPr/>
        </p:nvCxnSpPr>
        <p:spPr>
          <a:xfrm flipV="1">
            <a:off x="2361842" y="2859782"/>
            <a:ext cx="0" cy="5760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7947463-451C-407D-A2ED-E253348D27AE}"/>
              </a:ext>
            </a:extLst>
          </p:cNvPr>
          <p:cNvCxnSpPr>
            <a:cxnSpLocks/>
          </p:cNvCxnSpPr>
          <p:nvPr/>
        </p:nvCxnSpPr>
        <p:spPr>
          <a:xfrm flipV="1">
            <a:off x="5026228" y="2753669"/>
            <a:ext cx="0" cy="682177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8843895-FC3A-49D6-A1E7-494DC44A1610}"/>
              </a:ext>
            </a:extLst>
          </p:cNvPr>
          <p:cNvCxnSpPr>
            <a:cxnSpLocks/>
            <a:stCxn id="42" idx="2"/>
            <a:endCxn id="93" idx="0"/>
          </p:cNvCxnSpPr>
          <p:nvPr/>
        </p:nvCxnSpPr>
        <p:spPr>
          <a:xfrm>
            <a:off x="5506553" y="2753669"/>
            <a:ext cx="7628" cy="75418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3CE8E21-A5CA-4F6E-AC60-578C048D216F}"/>
              </a:ext>
            </a:extLst>
          </p:cNvPr>
          <p:cNvSpPr/>
          <p:nvPr/>
        </p:nvSpPr>
        <p:spPr>
          <a:xfrm>
            <a:off x="1641762" y="1343816"/>
            <a:ext cx="1728192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AWS STS </a:t>
            </a:r>
            <a:br>
              <a:rPr lang="en-US" altLang="ko-KR" sz="1100"/>
            </a:br>
            <a:r>
              <a:rPr lang="en-US" altLang="ko-KR" sz="1100"/>
              <a:t>Presigned URL API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B208311-0409-416B-845E-1D11F0FF9CBF}"/>
              </a:ext>
            </a:extLst>
          </p:cNvPr>
          <p:cNvCxnSpPr>
            <a:cxnSpLocks/>
          </p:cNvCxnSpPr>
          <p:nvPr/>
        </p:nvCxnSpPr>
        <p:spPr>
          <a:xfrm flipV="1">
            <a:off x="2361842" y="1707654"/>
            <a:ext cx="0" cy="5760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B563598-C6FD-4EFE-8C50-1499633C8180}"/>
              </a:ext>
            </a:extLst>
          </p:cNvPr>
          <p:cNvCxnSpPr>
            <a:cxnSpLocks/>
          </p:cNvCxnSpPr>
          <p:nvPr/>
        </p:nvCxnSpPr>
        <p:spPr>
          <a:xfrm>
            <a:off x="2649874" y="1707654"/>
            <a:ext cx="0" cy="5760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3F9DA78-A879-41D0-B895-5F8581B10F00}"/>
              </a:ext>
            </a:extLst>
          </p:cNvPr>
          <p:cNvSpPr/>
          <p:nvPr/>
        </p:nvSpPr>
        <p:spPr>
          <a:xfrm>
            <a:off x="4650085" y="1241503"/>
            <a:ext cx="1728192" cy="568464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AWS STS</a:t>
            </a:r>
            <a:br>
              <a:rPr lang="en-US" altLang="ko-KR" sz="1100"/>
            </a:br>
            <a:r>
              <a:rPr lang="en-US" altLang="ko-KR" sz="1100"/>
              <a:t>GetCallerIdentity API</a:t>
            </a:r>
          </a:p>
          <a:p>
            <a:pPr algn="ctr"/>
            <a:r>
              <a:rPr lang="en-US" altLang="ko-KR" sz="1100"/>
              <a:t>(Presigned URL)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979DA2E-D862-4ABB-9ABE-464108B54784}"/>
              </a:ext>
            </a:extLst>
          </p:cNvPr>
          <p:cNvCxnSpPr>
            <a:cxnSpLocks/>
          </p:cNvCxnSpPr>
          <p:nvPr/>
        </p:nvCxnSpPr>
        <p:spPr>
          <a:xfrm flipV="1">
            <a:off x="5373582" y="1809967"/>
            <a:ext cx="0" cy="57986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F480F80-FF13-4A50-8915-6557A07D4E20}"/>
              </a:ext>
            </a:extLst>
          </p:cNvPr>
          <p:cNvCxnSpPr>
            <a:cxnSpLocks/>
          </p:cNvCxnSpPr>
          <p:nvPr/>
        </p:nvCxnSpPr>
        <p:spPr>
          <a:xfrm>
            <a:off x="5653986" y="1821367"/>
            <a:ext cx="0" cy="5684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9CEF8D5E-6F06-4554-B5DE-30FEB1091C58}"/>
              </a:ext>
            </a:extLst>
          </p:cNvPr>
          <p:cNvSpPr/>
          <p:nvPr/>
        </p:nvSpPr>
        <p:spPr>
          <a:xfrm>
            <a:off x="2261950" y="3227424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4B7C25D-4332-4486-B1F1-5DDCD37F661B}"/>
              </a:ext>
            </a:extLst>
          </p:cNvPr>
          <p:cNvSpPr/>
          <p:nvPr/>
        </p:nvSpPr>
        <p:spPr>
          <a:xfrm>
            <a:off x="2257631" y="2143506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F46C874-27EF-4527-82F3-0C621E7740A9}"/>
              </a:ext>
            </a:extLst>
          </p:cNvPr>
          <p:cNvSpPr/>
          <p:nvPr/>
        </p:nvSpPr>
        <p:spPr>
          <a:xfrm>
            <a:off x="2545663" y="1681151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A45B76B-1D22-4A97-A51E-EC094C58E64B}"/>
              </a:ext>
            </a:extLst>
          </p:cNvPr>
          <p:cNvSpPr/>
          <p:nvPr/>
        </p:nvSpPr>
        <p:spPr>
          <a:xfrm>
            <a:off x="2545663" y="2835328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271792F-FD78-4CFB-A8CE-3CF73E8F58D5}"/>
              </a:ext>
            </a:extLst>
          </p:cNvPr>
          <p:cNvSpPr/>
          <p:nvPr/>
        </p:nvSpPr>
        <p:spPr>
          <a:xfrm>
            <a:off x="4972240" y="3507854"/>
            <a:ext cx="1083881" cy="363838"/>
          </a:xfrm>
          <a:prstGeom prst="roundRect">
            <a:avLst>
              <a:gd name="adj" fmla="val 18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aws-auth</a:t>
            </a:r>
          </a:p>
          <a:p>
            <a:pPr algn="ctr"/>
            <a:r>
              <a:rPr lang="en-US" altLang="ko-KR" sz="1100"/>
              <a:t>ConfigMap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B0A2A9A-17B8-4968-A70E-A77EB8C87BB1}"/>
              </a:ext>
            </a:extLst>
          </p:cNvPr>
          <p:cNvSpPr/>
          <p:nvPr/>
        </p:nvSpPr>
        <p:spPr>
          <a:xfrm>
            <a:off x="3182890" y="3521108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C840807-2396-4B0B-9AF8-09E8ABFAB646}"/>
              </a:ext>
            </a:extLst>
          </p:cNvPr>
          <p:cNvSpPr/>
          <p:nvPr/>
        </p:nvSpPr>
        <p:spPr>
          <a:xfrm>
            <a:off x="4922017" y="3263427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EDB0A14-AEDE-4406-AD32-3E6FCD6A4F37}"/>
              </a:ext>
            </a:extLst>
          </p:cNvPr>
          <p:cNvSpPr/>
          <p:nvPr/>
        </p:nvSpPr>
        <p:spPr>
          <a:xfrm>
            <a:off x="5269371" y="2217414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8BFF69A-3CAA-4CDD-BE6F-5B79A985D18F}"/>
              </a:ext>
            </a:extLst>
          </p:cNvPr>
          <p:cNvSpPr/>
          <p:nvPr/>
        </p:nvSpPr>
        <p:spPr>
          <a:xfrm>
            <a:off x="5549775" y="1772060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B67C5E0-25C4-471F-B3E0-4CE741BEC760}"/>
              </a:ext>
            </a:extLst>
          </p:cNvPr>
          <p:cNvCxnSpPr>
            <a:cxnSpLocks/>
          </p:cNvCxnSpPr>
          <p:nvPr/>
        </p:nvCxnSpPr>
        <p:spPr>
          <a:xfrm flipV="1">
            <a:off x="5940152" y="2753670"/>
            <a:ext cx="0" cy="64807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A1E71416-EA11-4A9D-85AC-3D0FC376D362}"/>
              </a:ext>
            </a:extLst>
          </p:cNvPr>
          <p:cNvSpPr/>
          <p:nvPr/>
        </p:nvSpPr>
        <p:spPr>
          <a:xfrm>
            <a:off x="5847699" y="2702515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16B72D-CBA5-44EE-99D7-A95C7D9E1E45}"/>
              </a:ext>
            </a:extLst>
          </p:cNvPr>
          <p:cNvSpPr txBox="1"/>
          <p:nvPr/>
        </p:nvSpPr>
        <p:spPr>
          <a:xfrm>
            <a:off x="1115618" y="2984806"/>
            <a:ext cx="12502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Execute aws CLI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12274F0-118F-42B7-9A85-C869332B97DE}"/>
              </a:ext>
            </a:extLst>
          </p:cNvPr>
          <p:cNvSpPr txBox="1"/>
          <p:nvPr/>
        </p:nvSpPr>
        <p:spPr>
          <a:xfrm>
            <a:off x="728605" y="1681971"/>
            <a:ext cx="1700021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Request for Creating Presigned URL for Get Caller Identity API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B4D9948-3537-4A63-9A9B-69E617DBA065}"/>
              </a:ext>
            </a:extLst>
          </p:cNvPr>
          <p:cNvSpPr txBox="1"/>
          <p:nvPr/>
        </p:nvSpPr>
        <p:spPr>
          <a:xfrm>
            <a:off x="2662032" y="1772877"/>
            <a:ext cx="170002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Presigned URL for Get CallerIdentityAPI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ACBB7D8-C79F-4417-B84B-08964A5F232B}"/>
              </a:ext>
            </a:extLst>
          </p:cNvPr>
          <p:cNvSpPr txBox="1"/>
          <p:nvPr/>
        </p:nvSpPr>
        <p:spPr>
          <a:xfrm>
            <a:off x="2662756" y="2840325"/>
            <a:ext cx="1700021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Token base on</a:t>
            </a:r>
            <a:br>
              <a:rPr lang="en-US" altLang="ko-KR" sz="1100">
                <a:solidFill>
                  <a:schemeClr val="tx2"/>
                </a:solidFill>
              </a:rPr>
            </a:br>
            <a:r>
              <a:rPr lang="en-US" altLang="ko-KR" sz="1100">
                <a:solidFill>
                  <a:schemeClr val="tx2"/>
                </a:solidFill>
              </a:rPr>
              <a:t>Presigned URL for GetCallerIdentity API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F1AEEC0-5B47-4FD6-9362-D240A236CBB1}"/>
              </a:ext>
            </a:extLst>
          </p:cNvPr>
          <p:cNvSpPr txBox="1"/>
          <p:nvPr/>
        </p:nvSpPr>
        <p:spPr>
          <a:xfrm>
            <a:off x="3125714" y="3610743"/>
            <a:ext cx="170002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Request </a:t>
            </a:r>
            <a:br>
              <a:rPr lang="en-US" altLang="ko-KR" sz="1100">
                <a:solidFill>
                  <a:schemeClr val="tx2"/>
                </a:solidFill>
              </a:rPr>
            </a:br>
            <a:r>
              <a:rPr lang="en-US" altLang="ko-KR" sz="1100">
                <a:solidFill>
                  <a:schemeClr val="tx2"/>
                </a:solidFill>
              </a:rPr>
              <a:t>with Token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BAC5FE3-CE32-470E-BA71-98D60EF60714}"/>
              </a:ext>
            </a:extLst>
          </p:cNvPr>
          <p:cNvSpPr txBox="1"/>
          <p:nvPr/>
        </p:nvSpPr>
        <p:spPr>
          <a:xfrm>
            <a:off x="5597747" y="2868244"/>
            <a:ext cx="170002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EKS Cluster</a:t>
            </a:r>
          </a:p>
          <a:p>
            <a:pPr algn="ctr"/>
            <a:r>
              <a:rPr lang="en-US" altLang="ko-KR" sz="1100">
                <a:solidFill>
                  <a:schemeClr val="tx2"/>
                </a:solidFill>
              </a:rPr>
              <a:t>User/Group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D1DADC-DBDF-4431-A961-0C5D3B0C0EAA}"/>
              </a:ext>
            </a:extLst>
          </p:cNvPr>
          <p:cNvSpPr txBox="1"/>
          <p:nvPr/>
        </p:nvSpPr>
        <p:spPr>
          <a:xfrm>
            <a:off x="3980303" y="2832529"/>
            <a:ext cx="127627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Request </a:t>
            </a:r>
            <a:br>
              <a:rPr lang="en-US" altLang="ko-KR" sz="1100">
                <a:solidFill>
                  <a:schemeClr val="tx2"/>
                </a:solidFill>
              </a:rPr>
            </a:br>
            <a:r>
              <a:rPr lang="en-US" altLang="ko-KR" sz="1100">
                <a:solidFill>
                  <a:schemeClr val="tx2"/>
                </a:solidFill>
              </a:rPr>
              <a:t>with Token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7551D7-41EE-4899-81CC-CE40D9D33B69}"/>
              </a:ext>
            </a:extLst>
          </p:cNvPr>
          <p:cNvSpPr txBox="1"/>
          <p:nvPr/>
        </p:nvSpPr>
        <p:spPr>
          <a:xfrm>
            <a:off x="4169295" y="1909220"/>
            <a:ext cx="127627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Request Identity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09A8BD2-485D-4CBC-8159-F97B74F7B1E5}"/>
              </a:ext>
            </a:extLst>
          </p:cNvPr>
          <p:cNvSpPr txBox="1"/>
          <p:nvPr/>
        </p:nvSpPr>
        <p:spPr>
          <a:xfrm>
            <a:off x="5610099" y="1824582"/>
            <a:ext cx="127627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Identity (AWS IAM User/Role)</a:t>
            </a:r>
            <a:endParaRPr lang="ko-KR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5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07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Component Network</a:t>
            </a:r>
            <a:endParaRPr lang="ko-KR" altLang="en-US" sz="36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BBB8556-6E3F-4401-9E3F-A6946C6F8C03}"/>
              </a:ext>
            </a:extLst>
          </p:cNvPr>
          <p:cNvSpPr/>
          <p:nvPr/>
        </p:nvSpPr>
        <p:spPr>
          <a:xfrm>
            <a:off x="4653502" y="2283718"/>
            <a:ext cx="1718544" cy="2376263"/>
          </a:xfrm>
          <a:prstGeom prst="roundRect">
            <a:avLst>
              <a:gd name="adj" fmla="val 719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br>
              <a:rPr lang="en-US" altLang="ko-KR" sz="1100"/>
            </a:br>
            <a:r>
              <a:rPr lang="en-US" altLang="ko-KR" sz="1100"/>
              <a:t> EKS Cluster </a:t>
            </a:r>
            <a:br>
              <a:rPr lang="en-US" altLang="ko-KR" sz="1100"/>
            </a:br>
            <a:r>
              <a:rPr lang="en-US" altLang="ko-KR" sz="1100"/>
              <a:t>Control Plane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70693F4-4E6B-4570-A63D-79BEC994EC42}"/>
              </a:ext>
            </a:extLst>
          </p:cNvPr>
          <p:cNvSpPr/>
          <p:nvPr/>
        </p:nvSpPr>
        <p:spPr>
          <a:xfrm>
            <a:off x="4775428" y="2389831"/>
            <a:ext cx="1462250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IAM Authenticator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F1713AF-7643-4F77-897A-002403B08B89}"/>
              </a:ext>
            </a:extLst>
          </p:cNvPr>
          <p:cNvSpPr/>
          <p:nvPr/>
        </p:nvSpPr>
        <p:spPr>
          <a:xfrm>
            <a:off x="4775428" y="3401741"/>
            <a:ext cx="1462250" cy="754185"/>
          </a:xfrm>
          <a:prstGeom prst="roundRect">
            <a:avLst>
              <a:gd name="adj" fmla="val 134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EKS K8s API Server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C7BE465-97CF-43B6-AAE8-DB12577EB89B}"/>
              </a:ext>
            </a:extLst>
          </p:cNvPr>
          <p:cNvSpPr/>
          <p:nvPr/>
        </p:nvSpPr>
        <p:spPr>
          <a:xfrm>
            <a:off x="1713770" y="3435846"/>
            <a:ext cx="158417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Client</a:t>
            </a:r>
          </a:p>
          <a:p>
            <a:pPr algn="ctr"/>
            <a:r>
              <a:rPr lang="en-US" altLang="ko-KR" sz="1100"/>
              <a:t>(kubectl / kubelet)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4A56AA7-C7D3-4316-9E12-47B680FC4EF8}"/>
              </a:ext>
            </a:extLst>
          </p:cNvPr>
          <p:cNvSpPr/>
          <p:nvPr/>
        </p:nvSpPr>
        <p:spPr>
          <a:xfrm>
            <a:off x="1425738" y="2283718"/>
            <a:ext cx="2160240" cy="576064"/>
          </a:xfrm>
          <a:prstGeom prst="roundRect">
            <a:avLst>
              <a:gd name="adj" fmla="val 14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aws CLI</a:t>
            </a:r>
          </a:p>
          <a:p>
            <a:pPr algn="ctr"/>
            <a:r>
              <a:rPr lang="en-US" altLang="ko-KR" sz="1100"/>
              <a:t>(aws eks get-token --cluster-name [cluster name])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2D90D98-82DF-48AD-8C3D-6B887A8A179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297946" y="3617765"/>
            <a:ext cx="1477482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6712625-B104-43AA-A940-5F5A73736765}"/>
              </a:ext>
            </a:extLst>
          </p:cNvPr>
          <p:cNvCxnSpPr>
            <a:cxnSpLocks/>
          </p:cNvCxnSpPr>
          <p:nvPr/>
        </p:nvCxnSpPr>
        <p:spPr>
          <a:xfrm>
            <a:off x="2649874" y="2859782"/>
            <a:ext cx="0" cy="5760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4D26BF7-92EB-4A3F-8AE5-0B96DE18BBF4}"/>
              </a:ext>
            </a:extLst>
          </p:cNvPr>
          <p:cNvCxnSpPr>
            <a:cxnSpLocks/>
          </p:cNvCxnSpPr>
          <p:nvPr/>
        </p:nvCxnSpPr>
        <p:spPr>
          <a:xfrm flipV="1">
            <a:off x="2361842" y="2859782"/>
            <a:ext cx="0" cy="5760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7947463-451C-407D-A2ED-E253348D27AE}"/>
              </a:ext>
            </a:extLst>
          </p:cNvPr>
          <p:cNvCxnSpPr>
            <a:cxnSpLocks/>
          </p:cNvCxnSpPr>
          <p:nvPr/>
        </p:nvCxnSpPr>
        <p:spPr>
          <a:xfrm flipV="1">
            <a:off x="5026228" y="2753669"/>
            <a:ext cx="0" cy="682177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8843895-FC3A-49D6-A1E7-494DC44A1610}"/>
              </a:ext>
            </a:extLst>
          </p:cNvPr>
          <p:cNvCxnSpPr>
            <a:cxnSpLocks/>
            <a:stCxn id="42" idx="2"/>
            <a:endCxn id="93" idx="0"/>
          </p:cNvCxnSpPr>
          <p:nvPr/>
        </p:nvCxnSpPr>
        <p:spPr>
          <a:xfrm>
            <a:off x="5506553" y="2753669"/>
            <a:ext cx="7628" cy="754185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3CE8E21-A5CA-4F6E-AC60-578C048D216F}"/>
              </a:ext>
            </a:extLst>
          </p:cNvPr>
          <p:cNvSpPr/>
          <p:nvPr/>
        </p:nvSpPr>
        <p:spPr>
          <a:xfrm>
            <a:off x="1641762" y="1343816"/>
            <a:ext cx="1728192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AWS STS </a:t>
            </a:r>
            <a:br>
              <a:rPr lang="en-US" altLang="ko-KR" sz="1100"/>
            </a:br>
            <a:r>
              <a:rPr lang="en-US" altLang="ko-KR" sz="1100"/>
              <a:t>Presigned URL API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B208311-0409-416B-845E-1D11F0FF9CBF}"/>
              </a:ext>
            </a:extLst>
          </p:cNvPr>
          <p:cNvCxnSpPr>
            <a:cxnSpLocks/>
          </p:cNvCxnSpPr>
          <p:nvPr/>
        </p:nvCxnSpPr>
        <p:spPr>
          <a:xfrm flipV="1">
            <a:off x="2361842" y="1707654"/>
            <a:ext cx="0" cy="5760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B563598-C6FD-4EFE-8C50-1499633C8180}"/>
              </a:ext>
            </a:extLst>
          </p:cNvPr>
          <p:cNvCxnSpPr>
            <a:cxnSpLocks/>
          </p:cNvCxnSpPr>
          <p:nvPr/>
        </p:nvCxnSpPr>
        <p:spPr>
          <a:xfrm>
            <a:off x="2649874" y="1707654"/>
            <a:ext cx="0" cy="5760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3F9DA78-A879-41D0-B895-5F8581B10F00}"/>
              </a:ext>
            </a:extLst>
          </p:cNvPr>
          <p:cNvSpPr/>
          <p:nvPr/>
        </p:nvSpPr>
        <p:spPr>
          <a:xfrm>
            <a:off x="4650085" y="1241503"/>
            <a:ext cx="1728192" cy="568464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AWS STS</a:t>
            </a:r>
            <a:br>
              <a:rPr lang="en-US" altLang="ko-KR" sz="1100"/>
            </a:br>
            <a:r>
              <a:rPr lang="en-US" altLang="ko-KR" sz="1100"/>
              <a:t>GetCallerIdentity API</a:t>
            </a:r>
          </a:p>
          <a:p>
            <a:pPr algn="ctr"/>
            <a:r>
              <a:rPr lang="en-US" altLang="ko-KR" sz="1100"/>
              <a:t>(Presigned URL)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979DA2E-D862-4ABB-9ABE-464108B54784}"/>
              </a:ext>
            </a:extLst>
          </p:cNvPr>
          <p:cNvCxnSpPr>
            <a:cxnSpLocks/>
          </p:cNvCxnSpPr>
          <p:nvPr/>
        </p:nvCxnSpPr>
        <p:spPr>
          <a:xfrm flipV="1">
            <a:off x="5373582" y="1809967"/>
            <a:ext cx="0" cy="57986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F480F80-FF13-4A50-8915-6557A07D4E20}"/>
              </a:ext>
            </a:extLst>
          </p:cNvPr>
          <p:cNvCxnSpPr>
            <a:cxnSpLocks/>
          </p:cNvCxnSpPr>
          <p:nvPr/>
        </p:nvCxnSpPr>
        <p:spPr>
          <a:xfrm>
            <a:off x="5653986" y="1821367"/>
            <a:ext cx="0" cy="568464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9CEF8D5E-6F06-4554-B5DE-30FEB1091C58}"/>
              </a:ext>
            </a:extLst>
          </p:cNvPr>
          <p:cNvSpPr/>
          <p:nvPr/>
        </p:nvSpPr>
        <p:spPr>
          <a:xfrm>
            <a:off x="2261950" y="3227424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4B7C25D-4332-4486-B1F1-5DDCD37F661B}"/>
              </a:ext>
            </a:extLst>
          </p:cNvPr>
          <p:cNvSpPr/>
          <p:nvPr/>
        </p:nvSpPr>
        <p:spPr>
          <a:xfrm>
            <a:off x="2257631" y="2143506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F46C874-27EF-4527-82F3-0C621E7740A9}"/>
              </a:ext>
            </a:extLst>
          </p:cNvPr>
          <p:cNvSpPr/>
          <p:nvPr/>
        </p:nvSpPr>
        <p:spPr>
          <a:xfrm>
            <a:off x="2545663" y="1681151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A45B76B-1D22-4A97-A51E-EC094C58E64B}"/>
              </a:ext>
            </a:extLst>
          </p:cNvPr>
          <p:cNvSpPr/>
          <p:nvPr/>
        </p:nvSpPr>
        <p:spPr>
          <a:xfrm>
            <a:off x="2545663" y="2835328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271792F-FD78-4CFB-A8CE-3CF73E8F58D5}"/>
              </a:ext>
            </a:extLst>
          </p:cNvPr>
          <p:cNvSpPr/>
          <p:nvPr/>
        </p:nvSpPr>
        <p:spPr>
          <a:xfrm>
            <a:off x="4972240" y="3507854"/>
            <a:ext cx="1083881" cy="363838"/>
          </a:xfrm>
          <a:prstGeom prst="roundRect">
            <a:avLst>
              <a:gd name="adj" fmla="val 18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aws-auth</a:t>
            </a:r>
          </a:p>
          <a:p>
            <a:pPr algn="ctr"/>
            <a:r>
              <a:rPr lang="en-US" altLang="ko-KR" sz="1100"/>
              <a:t>ConfigMap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B0A2A9A-17B8-4968-A70E-A77EB8C87BB1}"/>
              </a:ext>
            </a:extLst>
          </p:cNvPr>
          <p:cNvSpPr/>
          <p:nvPr/>
        </p:nvSpPr>
        <p:spPr>
          <a:xfrm>
            <a:off x="3182890" y="3521108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C840807-2396-4B0B-9AF8-09E8ABFAB646}"/>
              </a:ext>
            </a:extLst>
          </p:cNvPr>
          <p:cNvSpPr/>
          <p:nvPr/>
        </p:nvSpPr>
        <p:spPr>
          <a:xfrm>
            <a:off x="4922017" y="3263427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EDB0A14-AEDE-4406-AD32-3E6FCD6A4F37}"/>
              </a:ext>
            </a:extLst>
          </p:cNvPr>
          <p:cNvSpPr/>
          <p:nvPr/>
        </p:nvSpPr>
        <p:spPr>
          <a:xfrm>
            <a:off x="5269371" y="2217414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8BFF69A-3CAA-4CDD-BE6F-5B79A985D18F}"/>
              </a:ext>
            </a:extLst>
          </p:cNvPr>
          <p:cNvSpPr/>
          <p:nvPr/>
        </p:nvSpPr>
        <p:spPr>
          <a:xfrm>
            <a:off x="5549775" y="1772060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B67C5E0-25C4-471F-B3E0-4CE741BEC760}"/>
              </a:ext>
            </a:extLst>
          </p:cNvPr>
          <p:cNvCxnSpPr>
            <a:cxnSpLocks/>
          </p:cNvCxnSpPr>
          <p:nvPr/>
        </p:nvCxnSpPr>
        <p:spPr>
          <a:xfrm flipV="1">
            <a:off x="5940152" y="2753670"/>
            <a:ext cx="0" cy="64807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7826432D-498F-4E5C-8C5D-45268A156202}"/>
              </a:ext>
            </a:extLst>
          </p:cNvPr>
          <p:cNvSpPr/>
          <p:nvPr/>
        </p:nvSpPr>
        <p:spPr>
          <a:xfrm>
            <a:off x="5402342" y="3011400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1E71416-EA11-4A9D-85AC-3D0FC376D362}"/>
              </a:ext>
            </a:extLst>
          </p:cNvPr>
          <p:cNvSpPr/>
          <p:nvPr/>
        </p:nvSpPr>
        <p:spPr>
          <a:xfrm>
            <a:off x="5847699" y="2702515"/>
            <a:ext cx="208422" cy="20842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16B72D-CBA5-44EE-99D7-A95C7D9E1E45}"/>
              </a:ext>
            </a:extLst>
          </p:cNvPr>
          <p:cNvSpPr txBox="1"/>
          <p:nvPr/>
        </p:nvSpPr>
        <p:spPr>
          <a:xfrm>
            <a:off x="1115618" y="2984806"/>
            <a:ext cx="12502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Execute aws CLI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12274F0-118F-42B7-9A85-C869332B97DE}"/>
              </a:ext>
            </a:extLst>
          </p:cNvPr>
          <p:cNvSpPr txBox="1"/>
          <p:nvPr/>
        </p:nvSpPr>
        <p:spPr>
          <a:xfrm>
            <a:off x="728605" y="1681971"/>
            <a:ext cx="1700021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Request for Creating Presigned URL for Get Caller Identity API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B4D9948-3537-4A63-9A9B-69E617DBA065}"/>
              </a:ext>
            </a:extLst>
          </p:cNvPr>
          <p:cNvSpPr txBox="1"/>
          <p:nvPr/>
        </p:nvSpPr>
        <p:spPr>
          <a:xfrm>
            <a:off x="2662032" y="1772877"/>
            <a:ext cx="170002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Presigned URL for Get CallerIdentityAPI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ACBB7D8-C79F-4417-B84B-08964A5F232B}"/>
              </a:ext>
            </a:extLst>
          </p:cNvPr>
          <p:cNvSpPr txBox="1"/>
          <p:nvPr/>
        </p:nvSpPr>
        <p:spPr>
          <a:xfrm>
            <a:off x="2662756" y="2840325"/>
            <a:ext cx="1700021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Token base on</a:t>
            </a:r>
            <a:br>
              <a:rPr lang="en-US" altLang="ko-KR" sz="1100">
                <a:solidFill>
                  <a:schemeClr val="tx2"/>
                </a:solidFill>
              </a:rPr>
            </a:br>
            <a:r>
              <a:rPr lang="en-US" altLang="ko-KR" sz="1100">
                <a:solidFill>
                  <a:schemeClr val="tx2"/>
                </a:solidFill>
              </a:rPr>
              <a:t>Presigned URL for GetCallerIdentity API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F1AEEC0-5B47-4FD6-9362-D240A236CBB1}"/>
              </a:ext>
            </a:extLst>
          </p:cNvPr>
          <p:cNvSpPr txBox="1"/>
          <p:nvPr/>
        </p:nvSpPr>
        <p:spPr>
          <a:xfrm>
            <a:off x="3125714" y="3610743"/>
            <a:ext cx="170002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Request </a:t>
            </a:r>
            <a:br>
              <a:rPr lang="en-US" altLang="ko-KR" sz="1100">
                <a:solidFill>
                  <a:schemeClr val="tx2"/>
                </a:solidFill>
              </a:rPr>
            </a:br>
            <a:r>
              <a:rPr lang="en-US" altLang="ko-KR" sz="1100">
                <a:solidFill>
                  <a:schemeClr val="tx2"/>
                </a:solidFill>
              </a:rPr>
              <a:t>with Token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BAC5FE3-CE32-470E-BA71-98D60EF60714}"/>
              </a:ext>
            </a:extLst>
          </p:cNvPr>
          <p:cNvSpPr txBox="1"/>
          <p:nvPr/>
        </p:nvSpPr>
        <p:spPr>
          <a:xfrm>
            <a:off x="6622846" y="2924963"/>
            <a:ext cx="170002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Request </a:t>
            </a:r>
            <a:br>
              <a:rPr lang="en-US" altLang="ko-KR" sz="1100">
                <a:solidFill>
                  <a:schemeClr val="tx2"/>
                </a:solidFill>
              </a:rPr>
            </a:br>
            <a:r>
              <a:rPr lang="en-US" altLang="ko-KR" sz="1100">
                <a:solidFill>
                  <a:schemeClr val="tx2"/>
                </a:solidFill>
              </a:rPr>
              <a:t>with Token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D1DADC-DBDF-4431-A961-0C5D3B0C0EAA}"/>
              </a:ext>
            </a:extLst>
          </p:cNvPr>
          <p:cNvSpPr txBox="1"/>
          <p:nvPr/>
        </p:nvSpPr>
        <p:spPr>
          <a:xfrm>
            <a:off x="7439570" y="4042729"/>
            <a:ext cx="170002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Request </a:t>
            </a:r>
            <a:br>
              <a:rPr lang="en-US" altLang="ko-KR" sz="1100">
                <a:solidFill>
                  <a:schemeClr val="tx2"/>
                </a:solidFill>
              </a:rPr>
            </a:br>
            <a:r>
              <a:rPr lang="en-US" altLang="ko-KR" sz="1100">
                <a:solidFill>
                  <a:schemeClr val="tx2"/>
                </a:solidFill>
              </a:rPr>
              <a:t>with Token</a:t>
            </a:r>
            <a:endParaRPr lang="ko-KR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5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33592</TotalTime>
  <Words>152</Words>
  <Application>Microsoft Office PowerPoint</Application>
  <PresentationFormat>화면 슬라이드 쇼(16:9)</PresentationFormat>
  <Paragraphs>62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AWS EKS Authentication</vt:lpstr>
      <vt:lpstr>PowerPoint 프레젠테이션</vt:lpstr>
      <vt:lpstr>AWS EKS Component Network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5180</cp:revision>
  <dcterms:created xsi:type="dcterms:W3CDTF">2006-10-05T04:04:58Z</dcterms:created>
  <dcterms:modified xsi:type="dcterms:W3CDTF">2022-04-27T15:42:49Z</dcterms:modified>
</cp:coreProperties>
</file>