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2" r:id="rId2"/>
    <p:sldId id="373" r:id="rId3"/>
    <p:sldId id="36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23092"/>
            <a:ext cx="805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979683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7491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33267</TotalTime>
  <Words>250</Words>
  <Application>Microsoft Office PowerPoint</Application>
  <PresentationFormat>화면 슬라이드 쇼(16:9)</PresentationFormat>
  <Paragraphs>93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TCP State Diagram</vt:lpstr>
      <vt:lpstr>TCP Handshake State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5055</cp:revision>
  <dcterms:created xsi:type="dcterms:W3CDTF">2006-10-05T04:04:58Z</dcterms:created>
  <dcterms:modified xsi:type="dcterms:W3CDTF">2021-03-17T14:50:27Z</dcterms:modified>
</cp:coreProperties>
</file>