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4" r:id="rId3"/>
    <p:sldId id="375" r:id="rId4"/>
    <p:sldId id="368" r:id="rId5"/>
    <p:sldId id="37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3 WAY, 4 WAY Handshake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979683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Connection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87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RST+ACK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489F417-B68A-40AC-A6F8-FFC79D124E08}"/>
              </a:ext>
            </a:extLst>
          </p:cNvPr>
          <p:cNvSpPr/>
          <p:nvPr/>
        </p:nvSpPr>
        <p:spPr>
          <a:xfrm>
            <a:off x="5724128" y="14881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5337EB-1288-4514-B6A5-585EDECE4FCF}"/>
              </a:ext>
            </a:extLst>
          </p:cNvPr>
          <p:cNvSpPr/>
          <p:nvPr/>
        </p:nvSpPr>
        <p:spPr>
          <a:xfrm>
            <a:off x="2411762" y="160776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E9BFA3F-637A-4AAE-9129-66BEB26F5D8E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</p:spTree>
    <p:extLst>
      <p:ext uri="{BB962C8B-B14F-4D97-AF65-F5344CB8AC3E}">
        <p14:creationId xmlns:p14="http://schemas.microsoft.com/office/powerpoint/2010/main" val="280677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Reset Established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24463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95998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270011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89805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RST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187B22-9410-463E-B220-909BF36DAE89}"/>
              </a:ext>
            </a:extLst>
          </p:cNvPr>
          <p:cNvCxnSpPr>
            <a:cxnSpLocks/>
          </p:cNvCxnSpPr>
          <p:nvPr/>
        </p:nvCxnSpPr>
        <p:spPr>
          <a:xfrm flipH="1">
            <a:off x="2411762" y="317660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F47CCC-7C09-4293-933B-A35C25224DEA}"/>
              </a:ext>
            </a:extLst>
          </p:cNvPr>
          <p:cNvCxnSpPr>
            <a:cxnSpLocks/>
          </p:cNvCxnSpPr>
          <p:nvPr/>
        </p:nvCxnSpPr>
        <p:spPr>
          <a:xfrm flipH="1">
            <a:off x="5724128" y="296715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0BF4BA2-EB28-49C3-80F8-2E122017D045}"/>
              </a:ext>
            </a:extLst>
          </p:cNvPr>
          <p:cNvSpPr/>
          <p:nvPr/>
        </p:nvSpPr>
        <p:spPr>
          <a:xfrm>
            <a:off x="2411762" y="317600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9434999-FCCA-4FF8-9732-40B59DD31DCA}"/>
              </a:ext>
            </a:extLst>
          </p:cNvPr>
          <p:cNvSpPr/>
          <p:nvPr/>
        </p:nvSpPr>
        <p:spPr>
          <a:xfrm>
            <a:off x="5718240" y="306799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6840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17994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33340</TotalTime>
  <Words>299</Words>
  <Application>Microsoft Office PowerPoint</Application>
  <PresentationFormat>화면 슬라이드 쇼(16:9)</PresentationFormat>
  <Paragraphs>122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TCP 3 WAY, 4 WAY Handshake</vt:lpstr>
      <vt:lpstr>TCP Reset Connection</vt:lpstr>
      <vt:lpstr>TCP Reset Established</vt:lpstr>
      <vt:lpstr>PowerPoint 프레젠테이션</vt:lpstr>
      <vt:lpstr>TCP State Diagram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5067</cp:revision>
  <dcterms:created xsi:type="dcterms:W3CDTF">2006-10-05T04:04:58Z</dcterms:created>
  <dcterms:modified xsi:type="dcterms:W3CDTF">2021-03-17T15:31:42Z</dcterms:modified>
</cp:coreProperties>
</file>